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3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4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5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91" r:id="rId1"/>
    <p:sldMasterId id="2147483648" r:id="rId2"/>
    <p:sldMasterId id="2147483684" r:id="rId3"/>
    <p:sldMasterId id="2147483693" r:id="rId4"/>
    <p:sldMasterId id="2147483703" r:id="rId5"/>
    <p:sldMasterId id="2147483698" r:id="rId6"/>
  </p:sldMasterIdLst>
  <p:notesMasterIdLst>
    <p:notesMasterId r:id="rId19"/>
  </p:notesMasterIdLst>
  <p:sldIdLst>
    <p:sldId id="285" r:id="rId7"/>
    <p:sldId id="287" r:id="rId8"/>
    <p:sldId id="282" r:id="rId9"/>
    <p:sldId id="279" r:id="rId10"/>
    <p:sldId id="286" r:id="rId11"/>
    <p:sldId id="288" r:id="rId12"/>
    <p:sldId id="289" r:id="rId13"/>
    <p:sldId id="290" r:id="rId14"/>
    <p:sldId id="292" r:id="rId15"/>
    <p:sldId id="293" r:id="rId16"/>
    <p:sldId id="291" r:id="rId17"/>
    <p:sldId id="271" r:id="rId18"/>
  </p:sldIdLst>
  <p:sldSz cx="20104100" cy="11258550"/>
  <p:notesSz cx="20104100" cy="1125855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E32C"/>
    <a:srgbClr val="7BB7E5"/>
    <a:srgbClr val="DE5528"/>
    <a:srgbClr val="A2CB3E"/>
    <a:srgbClr val="102D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E897917-7709-486E-9EDC-C5E1EDBC1E8A}" v="129" dt="2025-11-04T22:25:04.076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688" autoAdjust="0"/>
    <p:restoredTop sz="88781" autoAdjust="0"/>
  </p:normalViewPr>
  <p:slideViewPr>
    <p:cSldViewPr>
      <p:cViewPr varScale="1">
        <p:scale>
          <a:sx n="38" d="100"/>
          <a:sy n="38" d="100"/>
        </p:scale>
        <p:origin x="101" y="211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66" d="100"/>
          <a:sy n="66" d="100"/>
        </p:scale>
        <p:origin x="61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" Type="http://schemas.openxmlformats.org/officeDocument/2006/relationships/slideMaster" Target="slideMasters/slideMaster3.xml"/><Relationship Id="rId21" Type="http://schemas.openxmlformats.org/officeDocument/2006/relationships/viewProps" Target="viewProp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microsoft.com/office/2016/11/relationships/changesInfo" Target="changesInfos/changesInfo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tableStyles" Target="tableStyles.xml"/><Relationship Id="rId10" Type="http://schemas.openxmlformats.org/officeDocument/2006/relationships/slide" Target="slides/slide4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tefan Kummer" userId="817478b1-5f06-4854-982f-04281b386097" providerId="ADAL" clId="{1136E2EA-411D-4C82-ABA9-14ED707AC6E1}"/>
    <pc:docChg chg="undo custSel addSld delSld modSld">
      <pc:chgData name="Stefan Kummer" userId="817478b1-5f06-4854-982f-04281b386097" providerId="ADAL" clId="{1136E2EA-411D-4C82-ABA9-14ED707AC6E1}" dt="2025-11-04T22:25:17.024" v="4216" actId="14100"/>
      <pc:docMkLst>
        <pc:docMk/>
      </pc:docMkLst>
      <pc:sldChg chg="del">
        <pc:chgData name="Stefan Kummer" userId="817478b1-5f06-4854-982f-04281b386097" providerId="ADAL" clId="{1136E2EA-411D-4C82-ABA9-14ED707AC6E1}" dt="2025-11-04T09:22:33.365" v="306" actId="2696"/>
        <pc:sldMkLst>
          <pc:docMk/>
          <pc:sldMk cId="0" sldId="256"/>
        </pc:sldMkLst>
      </pc:sldChg>
      <pc:sldChg chg="del">
        <pc:chgData name="Stefan Kummer" userId="817478b1-5f06-4854-982f-04281b386097" providerId="ADAL" clId="{1136E2EA-411D-4C82-ABA9-14ED707AC6E1}" dt="2025-11-04T10:16:50.567" v="2372" actId="47"/>
        <pc:sldMkLst>
          <pc:docMk/>
          <pc:sldMk cId="0" sldId="264"/>
        </pc:sldMkLst>
      </pc:sldChg>
      <pc:sldChg chg="addSp delSp modSp mod modClrScheme chgLayout">
        <pc:chgData name="Stefan Kummer" userId="817478b1-5f06-4854-982f-04281b386097" providerId="ADAL" clId="{1136E2EA-411D-4C82-ABA9-14ED707AC6E1}" dt="2025-11-04T10:30:35.013" v="2547" actId="14100"/>
        <pc:sldMkLst>
          <pc:docMk/>
          <pc:sldMk cId="3176726208" sldId="271"/>
        </pc:sldMkLst>
        <pc:spChg chg="mod ord">
          <ac:chgData name="Stefan Kummer" userId="817478b1-5f06-4854-982f-04281b386097" providerId="ADAL" clId="{1136E2EA-411D-4C82-ABA9-14ED707AC6E1}" dt="2025-11-04T10:30:35.013" v="2547" actId="14100"/>
          <ac:spMkLst>
            <pc:docMk/>
            <pc:sldMk cId="3176726208" sldId="271"/>
            <ac:spMk id="3" creationId="{36D623AB-AB96-1710-0A7B-AEBB022F2306}"/>
          </ac:spMkLst>
        </pc:spChg>
        <pc:spChg chg="del">
          <ac:chgData name="Stefan Kummer" userId="817478b1-5f06-4854-982f-04281b386097" providerId="ADAL" clId="{1136E2EA-411D-4C82-ABA9-14ED707AC6E1}" dt="2025-11-04T10:17:14.268" v="2409" actId="478"/>
          <ac:spMkLst>
            <pc:docMk/>
            <pc:sldMk cId="3176726208" sldId="271"/>
            <ac:spMk id="4" creationId="{27794161-D942-764E-0805-D9F4894C1A28}"/>
          </ac:spMkLst>
        </pc:spChg>
        <pc:spChg chg="add mod ord">
          <ac:chgData name="Stefan Kummer" userId="817478b1-5f06-4854-982f-04281b386097" providerId="ADAL" clId="{1136E2EA-411D-4C82-ABA9-14ED707AC6E1}" dt="2025-11-04T10:30:25.992" v="2545" actId="700"/>
          <ac:spMkLst>
            <pc:docMk/>
            <pc:sldMk cId="3176726208" sldId="271"/>
            <ac:spMk id="5" creationId="{728FE8BB-FB6A-B3B3-2C5C-311EED762DD2}"/>
          </ac:spMkLst>
        </pc:spChg>
      </pc:sldChg>
      <pc:sldChg chg="del">
        <pc:chgData name="Stefan Kummer" userId="817478b1-5f06-4854-982f-04281b386097" providerId="ADAL" clId="{1136E2EA-411D-4C82-ABA9-14ED707AC6E1}" dt="2025-11-04T10:16:47.775" v="2368" actId="47"/>
        <pc:sldMkLst>
          <pc:docMk/>
          <pc:sldMk cId="3451423662" sldId="275"/>
        </pc:sldMkLst>
      </pc:sldChg>
      <pc:sldChg chg="del">
        <pc:chgData name="Stefan Kummer" userId="817478b1-5f06-4854-982f-04281b386097" providerId="ADAL" clId="{1136E2EA-411D-4C82-ABA9-14ED707AC6E1}" dt="2025-11-04T10:16:48.535" v="2369" actId="47"/>
        <pc:sldMkLst>
          <pc:docMk/>
          <pc:sldMk cId="3750879293" sldId="276"/>
        </pc:sldMkLst>
      </pc:sldChg>
      <pc:sldChg chg="del">
        <pc:chgData name="Stefan Kummer" userId="817478b1-5f06-4854-982f-04281b386097" providerId="ADAL" clId="{1136E2EA-411D-4C82-ABA9-14ED707AC6E1}" dt="2025-11-04T10:16:49.054" v="2370" actId="47"/>
        <pc:sldMkLst>
          <pc:docMk/>
          <pc:sldMk cId="656589975" sldId="277"/>
        </pc:sldMkLst>
      </pc:sldChg>
      <pc:sldChg chg="del">
        <pc:chgData name="Stefan Kummer" userId="817478b1-5f06-4854-982f-04281b386097" providerId="ADAL" clId="{1136E2EA-411D-4C82-ABA9-14ED707AC6E1}" dt="2025-11-04T10:16:49.965" v="2371" actId="47"/>
        <pc:sldMkLst>
          <pc:docMk/>
          <pc:sldMk cId="1878149815" sldId="278"/>
        </pc:sldMkLst>
      </pc:sldChg>
      <pc:sldChg chg="addSp modSp mod modAnim">
        <pc:chgData name="Stefan Kummer" userId="817478b1-5f06-4854-982f-04281b386097" providerId="ADAL" clId="{1136E2EA-411D-4C82-ABA9-14ED707AC6E1}" dt="2025-11-04T22:08:26.666" v="3536"/>
        <pc:sldMkLst>
          <pc:docMk/>
          <pc:sldMk cId="535913591" sldId="279"/>
        </pc:sldMkLst>
        <pc:spChg chg="mod">
          <ac:chgData name="Stefan Kummer" userId="817478b1-5f06-4854-982f-04281b386097" providerId="ADAL" clId="{1136E2EA-411D-4C82-ABA9-14ED707AC6E1}" dt="2025-11-04T09:49:12.150" v="1076"/>
          <ac:spMkLst>
            <pc:docMk/>
            <pc:sldMk cId="535913591" sldId="279"/>
            <ac:spMk id="5" creationId="{129A9BE6-FD1B-5648-F524-058A38289709}"/>
          </ac:spMkLst>
        </pc:spChg>
        <pc:spChg chg="mod">
          <ac:chgData name="Stefan Kummer" userId="817478b1-5f06-4854-982f-04281b386097" providerId="ADAL" clId="{1136E2EA-411D-4C82-ABA9-14ED707AC6E1}" dt="2025-11-04T10:29:18.062" v="2535" actId="20577"/>
          <ac:spMkLst>
            <pc:docMk/>
            <pc:sldMk cId="535913591" sldId="279"/>
            <ac:spMk id="6" creationId="{1A5F6091-867E-9D22-EEE8-214490B3A3D3}"/>
          </ac:spMkLst>
        </pc:spChg>
        <pc:picChg chg="add mod">
          <ac:chgData name="Stefan Kummer" userId="817478b1-5f06-4854-982f-04281b386097" providerId="ADAL" clId="{1136E2EA-411D-4C82-ABA9-14ED707AC6E1}" dt="2025-11-04T09:55:18.959" v="1498" actId="1076"/>
          <ac:picMkLst>
            <pc:docMk/>
            <pc:sldMk cId="535913591" sldId="279"/>
            <ac:picMk id="3" creationId="{7FD7C98A-E12F-3B85-A4AC-5DEFFFFE0FB7}"/>
          </ac:picMkLst>
        </pc:picChg>
      </pc:sldChg>
      <pc:sldChg chg="del">
        <pc:chgData name="Stefan Kummer" userId="817478b1-5f06-4854-982f-04281b386097" providerId="ADAL" clId="{1136E2EA-411D-4C82-ABA9-14ED707AC6E1}" dt="2025-11-04T10:16:43.604" v="2365" actId="47"/>
        <pc:sldMkLst>
          <pc:docMk/>
          <pc:sldMk cId="283541790" sldId="280"/>
        </pc:sldMkLst>
      </pc:sldChg>
      <pc:sldChg chg="del">
        <pc:chgData name="Stefan Kummer" userId="817478b1-5f06-4854-982f-04281b386097" providerId="ADAL" clId="{1136E2EA-411D-4C82-ABA9-14ED707AC6E1}" dt="2025-11-04T10:16:44.906" v="2366" actId="47"/>
        <pc:sldMkLst>
          <pc:docMk/>
          <pc:sldMk cId="3963082819" sldId="281"/>
        </pc:sldMkLst>
      </pc:sldChg>
      <pc:sldChg chg="addSp delSp modSp mod modAnim">
        <pc:chgData name="Stefan Kummer" userId="817478b1-5f06-4854-982f-04281b386097" providerId="ADAL" clId="{1136E2EA-411D-4C82-ABA9-14ED707AC6E1}" dt="2025-11-04T22:07:50.264" v="3531"/>
        <pc:sldMkLst>
          <pc:docMk/>
          <pc:sldMk cId="3470378585" sldId="282"/>
        </pc:sldMkLst>
        <pc:spChg chg="add del mod">
          <ac:chgData name="Stefan Kummer" userId="817478b1-5f06-4854-982f-04281b386097" providerId="ADAL" clId="{1136E2EA-411D-4C82-ABA9-14ED707AC6E1}" dt="2025-11-04T09:41:44.016" v="1050" actId="478"/>
          <ac:spMkLst>
            <pc:docMk/>
            <pc:sldMk cId="3470378585" sldId="282"/>
            <ac:spMk id="2" creationId="{0EF1F08B-8810-4B7B-4190-993DFB9E71AC}"/>
          </ac:spMkLst>
        </pc:spChg>
        <pc:spChg chg="add mod">
          <ac:chgData name="Stefan Kummer" userId="817478b1-5f06-4854-982f-04281b386097" providerId="ADAL" clId="{1136E2EA-411D-4C82-ABA9-14ED707AC6E1}" dt="2025-11-04T09:21:29.813" v="283"/>
          <ac:spMkLst>
            <pc:docMk/>
            <pc:sldMk cId="3470378585" sldId="282"/>
            <ac:spMk id="3" creationId="{BC4079FF-254B-53AA-1CFC-313BB67BE0CB}"/>
          </ac:spMkLst>
        </pc:spChg>
        <pc:spChg chg="mod">
          <ac:chgData name="Stefan Kummer" userId="817478b1-5f06-4854-982f-04281b386097" providerId="ADAL" clId="{1136E2EA-411D-4C82-ABA9-14ED707AC6E1}" dt="2025-11-04T10:24:53.201" v="2529" actId="20577"/>
          <ac:spMkLst>
            <pc:docMk/>
            <pc:sldMk cId="3470378585" sldId="282"/>
            <ac:spMk id="5" creationId="{129A9BE6-FD1B-5648-F524-058A38289709}"/>
          </ac:spMkLst>
        </pc:spChg>
        <pc:spChg chg="add del mod">
          <ac:chgData name="Stefan Kummer" userId="817478b1-5f06-4854-982f-04281b386097" providerId="ADAL" clId="{1136E2EA-411D-4C82-ABA9-14ED707AC6E1}" dt="2025-11-04T22:07:33.398" v="3528" actId="11"/>
          <ac:spMkLst>
            <pc:docMk/>
            <pc:sldMk cId="3470378585" sldId="282"/>
            <ac:spMk id="6" creationId="{1A5F6091-867E-9D22-EEE8-214490B3A3D3}"/>
          </ac:spMkLst>
        </pc:spChg>
        <pc:picChg chg="add mod ord modCrop">
          <ac:chgData name="Stefan Kummer" userId="817478b1-5f06-4854-982f-04281b386097" providerId="ADAL" clId="{1136E2EA-411D-4C82-ABA9-14ED707AC6E1}" dt="2025-11-04T09:40:10.798" v="1039" actId="14100"/>
          <ac:picMkLst>
            <pc:docMk/>
            <pc:sldMk cId="3470378585" sldId="282"/>
            <ac:picMk id="7" creationId="{7CE3BE5C-2D51-BB8E-1C68-F4FEA6719E0A}"/>
          </ac:picMkLst>
        </pc:picChg>
        <pc:picChg chg="add mod modCrop">
          <ac:chgData name="Stefan Kummer" userId="817478b1-5f06-4854-982f-04281b386097" providerId="ADAL" clId="{1136E2EA-411D-4C82-ABA9-14ED707AC6E1}" dt="2025-11-04T09:41:27.835" v="1048" actId="1036"/>
          <ac:picMkLst>
            <pc:docMk/>
            <pc:sldMk cId="3470378585" sldId="282"/>
            <ac:picMk id="9" creationId="{1F4933C7-4A2B-0D74-49E9-53F89D5B26F3}"/>
          </ac:picMkLst>
        </pc:picChg>
      </pc:sldChg>
      <pc:sldChg chg="del">
        <pc:chgData name="Stefan Kummer" userId="817478b1-5f06-4854-982f-04281b386097" providerId="ADAL" clId="{1136E2EA-411D-4C82-ABA9-14ED707AC6E1}" dt="2025-11-04T10:16:42.168" v="2364" actId="47"/>
        <pc:sldMkLst>
          <pc:docMk/>
          <pc:sldMk cId="454019338" sldId="283"/>
        </pc:sldMkLst>
      </pc:sldChg>
      <pc:sldChg chg="del">
        <pc:chgData name="Stefan Kummer" userId="817478b1-5f06-4854-982f-04281b386097" providerId="ADAL" clId="{1136E2EA-411D-4C82-ABA9-14ED707AC6E1}" dt="2025-11-04T10:16:46.028" v="2367" actId="47"/>
        <pc:sldMkLst>
          <pc:docMk/>
          <pc:sldMk cId="2884671662" sldId="284"/>
        </pc:sldMkLst>
      </pc:sldChg>
      <pc:sldChg chg="addSp delSp modSp new mod delAnim modAnim chgLayout">
        <pc:chgData name="Stefan Kummer" userId="817478b1-5f06-4854-982f-04281b386097" providerId="ADAL" clId="{1136E2EA-411D-4C82-ABA9-14ED707AC6E1}" dt="2025-11-04T10:14:57.926" v="2363" actId="20577"/>
        <pc:sldMkLst>
          <pc:docMk/>
          <pc:sldMk cId="3688510799" sldId="285"/>
        </pc:sldMkLst>
        <pc:spChg chg="mod ord">
          <ac:chgData name="Stefan Kummer" userId="817478b1-5f06-4854-982f-04281b386097" providerId="ADAL" clId="{1136E2EA-411D-4C82-ABA9-14ED707AC6E1}" dt="2025-11-04T10:14:35.165" v="2325" actId="700"/>
          <ac:spMkLst>
            <pc:docMk/>
            <pc:sldMk cId="3688510799" sldId="285"/>
            <ac:spMk id="2" creationId="{202B69FB-3CFB-E92C-DA43-4651D996CF88}"/>
          </ac:spMkLst>
        </pc:spChg>
        <pc:spChg chg="del mod">
          <ac:chgData name="Stefan Kummer" userId="817478b1-5f06-4854-982f-04281b386097" providerId="ADAL" clId="{1136E2EA-411D-4C82-ABA9-14ED707AC6E1}" dt="2025-11-04T10:12:21.198" v="2310" actId="478"/>
          <ac:spMkLst>
            <pc:docMk/>
            <pc:sldMk cId="3688510799" sldId="285"/>
            <ac:spMk id="3" creationId="{CEAED75C-A600-1474-CE3E-8BF81018F422}"/>
          </ac:spMkLst>
        </pc:spChg>
        <pc:spChg chg="add del mod">
          <ac:chgData name="Stefan Kummer" userId="817478b1-5f06-4854-982f-04281b386097" providerId="ADAL" clId="{1136E2EA-411D-4C82-ABA9-14ED707AC6E1}" dt="2025-11-04T10:13:48.476" v="2312" actId="478"/>
          <ac:spMkLst>
            <pc:docMk/>
            <pc:sldMk cId="3688510799" sldId="285"/>
            <ac:spMk id="7" creationId="{C73D8906-BA6F-E9AE-4DD4-F89397BB0546}"/>
          </ac:spMkLst>
        </pc:spChg>
        <pc:spChg chg="add mod ord">
          <ac:chgData name="Stefan Kummer" userId="817478b1-5f06-4854-982f-04281b386097" providerId="ADAL" clId="{1136E2EA-411D-4C82-ABA9-14ED707AC6E1}" dt="2025-11-04T10:14:57.926" v="2363" actId="20577"/>
          <ac:spMkLst>
            <pc:docMk/>
            <pc:sldMk cId="3688510799" sldId="285"/>
            <ac:spMk id="8" creationId="{392F55DE-D673-786C-823A-27C8FF0F9886}"/>
          </ac:spMkLst>
        </pc:spChg>
        <pc:picChg chg="add del mod">
          <ac:chgData name="Stefan Kummer" userId="817478b1-5f06-4854-982f-04281b386097" providerId="ADAL" clId="{1136E2EA-411D-4C82-ABA9-14ED707AC6E1}" dt="2025-11-04T10:12:14.997" v="2308" actId="478"/>
          <ac:picMkLst>
            <pc:docMk/>
            <pc:sldMk cId="3688510799" sldId="285"/>
            <ac:picMk id="4" creationId="{B788ECD4-FBAD-8A73-7D49-69586B6A78FE}"/>
          </ac:picMkLst>
        </pc:picChg>
        <pc:picChg chg="add del mod">
          <ac:chgData name="Stefan Kummer" userId="817478b1-5f06-4854-982f-04281b386097" providerId="ADAL" clId="{1136E2EA-411D-4C82-ABA9-14ED707AC6E1}" dt="2025-11-04T10:12:14.175" v="2307" actId="478"/>
          <ac:picMkLst>
            <pc:docMk/>
            <pc:sldMk cId="3688510799" sldId="285"/>
            <ac:picMk id="5" creationId="{9C457DBC-270D-CD51-6CD9-9804F63D6EC7}"/>
          </ac:picMkLst>
        </pc:picChg>
      </pc:sldChg>
      <pc:sldChg chg="addSp delSp modSp add mod modAnim">
        <pc:chgData name="Stefan Kummer" userId="817478b1-5f06-4854-982f-04281b386097" providerId="ADAL" clId="{1136E2EA-411D-4C82-ABA9-14ED707AC6E1}" dt="2025-11-04T22:09:14.759" v="3542"/>
        <pc:sldMkLst>
          <pc:docMk/>
          <pc:sldMk cId="3734548475" sldId="286"/>
        </pc:sldMkLst>
        <pc:spChg chg="mod">
          <ac:chgData name="Stefan Kummer" userId="817478b1-5f06-4854-982f-04281b386097" providerId="ADAL" clId="{1136E2EA-411D-4C82-ABA9-14ED707AC6E1}" dt="2025-11-04T09:56:19.499" v="1500"/>
          <ac:spMkLst>
            <pc:docMk/>
            <pc:sldMk cId="3734548475" sldId="286"/>
            <ac:spMk id="5" creationId="{0C105401-BA5E-C3DC-816D-FC8DC2B5B91C}"/>
          </ac:spMkLst>
        </pc:spChg>
        <pc:spChg chg="mod">
          <ac:chgData name="Stefan Kummer" userId="817478b1-5f06-4854-982f-04281b386097" providerId="ADAL" clId="{1136E2EA-411D-4C82-ABA9-14ED707AC6E1}" dt="2025-11-04T10:10:43.871" v="2301" actId="20577"/>
          <ac:spMkLst>
            <pc:docMk/>
            <pc:sldMk cId="3734548475" sldId="286"/>
            <ac:spMk id="6" creationId="{8DCB2D3A-5331-2733-1FEA-A123100A622F}"/>
          </ac:spMkLst>
        </pc:spChg>
        <pc:picChg chg="del">
          <ac:chgData name="Stefan Kummer" userId="817478b1-5f06-4854-982f-04281b386097" providerId="ADAL" clId="{1136E2EA-411D-4C82-ABA9-14ED707AC6E1}" dt="2025-11-04T09:56:23.905" v="1501" actId="478"/>
          <ac:picMkLst>
            <pc:docMk/>
            <pc:sldMk cId="3734548475" sldId="286"/>
            <ac:picMk id="3" creationId="{ACC7447D-7E07-940D-5283-AADF841DD5C3}"/>
          </ac:picMkLst>
        </pc:picChg>
        <pc:picChg chg="add mod">
          <ac:chgData name="Stefan Kummer" userId="817478b1-5f06-4854-982f-04281b386097" providerId="ADAL" clId="{1136E2EA-411D-4C82-ABA9-14ED707AC6E1}" dt="2025-11-04T10:07:06.639" v="2172" actId="1076"/>
          <ac:picMkLst>
            <pc:docMk/>
            <pc:sldMk cId="3734548475" sldId="286"/>
            <ac:picMk id="4" creationId="{F696FA0B-8619-460B-CD98-E190A1667045}"/>
          </ac:picMkLst>
        </pc:picChg>
      </pc:sldChg>
      <pc:sldChg chg="modSp add mod modClrScheme modAnim chgLayout">
        <pc:chgData name="Stefan Kummer" userId="817478b1-5f06-4854-982f-04281b386097" providerId="ADAL" clId="{1136E2EA-411D-4C82-ABA9-14ED707AC6E1}" dt="2025-11-04T22:07:07.424" v="3527"/>
        <pc:sldMkLst>
          <pc:docMk/>
          <pc:sldMk cId="3510356101" sldId="287"/>
        </pc:sldMkLst>
        <pc:spChg chg="mod ord">
          <ac:chgData name="Stefan Kummer" userId="817478b1-5f06-4854-982f-04281b386097" providerId="ADAL" clId="{1136E2EA-411D-4C82-ABA9-14ED707AC6E1}" dt="2025-11-04T10:12:05.329" v="2306" actId="700"/>
          <ac:spMkLst>
            <pc:docMk/>
            <pc:sldMk cId="3510356101" sldId="287"/>
            <ac:spMk id="2" creationId="{8CE728BC-509B-A8F6-E59D-A646C2B20E97}"/>
          </ac:spMkLst>
        </pc:spChg>
        <pc:spChg chg="mod ord">
          <ac:chgData name="Stefan Kummer" userId="817478b1-5f06-4854-982f-04281b386097" providerId="ADAL" clId="{1136E2EA-411D-4C82-ABA9-14ED707AC6E1}" dt="2025-11-04T22:06:43.022" v="3524" actId="14100"/>
          <ac:spMkLst>
            <pc:docMk/>
            <pc:sldMk cId="3510356101" sldId="287"/>
            <ac:spMk id="3" creationId="{1D244667-4E39-8556-04CD-536B8FC44EEA}"/>
          </ac:spMkLst>
        </pc:spChg>
      </pc:sldChg>
      <pc:sldChg chg="addSp delSp modSp new del mod modClrScheme chgLayout">
        <pc:chgData name="Stefan Kummer" userId="817478b1-5f06-4854-982f-04281b386097" providerId="ADAL" clId="{1136E2EA-411D-4C82-ABA9-14ED707AC6E1}" dt="2025-11-04T10:12:01.333" v="2305" actId="2696"/>
        <pc:sldMkLst>
          <pc:docMk/>
          <pc:sldMk cId="3689597928" sldId="288"/>
        </pc:sldMkLst>
        <pc:spChg chg="del mod ord">
          <ac:chgData name="Stefan Kummer" userId="817478b1-5f06-4854-982f-04281b386097" providerId="ADAL" clId="{1136E2EA-411D-4C82-ABA9-14ED707AC6E1}" dt="2025-11-04T10:11:55.513" v="2304" actId="700"/>
          <ac:spMkLst>
            <pc:docMk/>
            <pc:sldMk cId="3689597928" sldId="288"/>
            <ac:spMk id="2" creationId="{2D2AAF4E-A748-051D-1503-A6AC7484E86D}"/>
          </ac:spMkLst>
        </pc:spChg>
        <pc:spChg chg="del mod ord">
          <ac:chgData name="Stefan Kummer" userId="817478b1-5f06-4854-982f-04281b386097" providerId="ADAL" clId="{1136E2EA-411D-4C82-ABA9-14ED707AC6E1}" dt="2025-11-04T10:11:55.513" v="2304" actId="700"/>
          <ac:spMkLst>
            <pc:docMk/>
            <pc:sldMk cId="3689597928" sldId="288"/>
            <ac:spMk id="3" creationId="{BC471114-C952-5965-EE28-9CDA89065C46}"/>
          </ac:spMkLst>
        </pc:spChg>
        <pc:spChg chg="add mod ord">
          <ac:chgData name="Stefan Kummer" userId="817478b1-5f06-4854-982f-04281b386097" providerId="ADAL" clId="{1136E2EA-411D-4C82-ABA9-14ED707AC6E1}" dt="2025-11-04T10:11:55.513" v="2304" actId="700"/>
          <ac:spMkLst>
            <pc:docMk/>
            <pc:sldMk cId="3689597928" sldId="288"/>
            <ac:spMk id="4" creationId="{03617281-4E0D-C37E-B2C6-03F8C875E514}"/>
          </ac:spMkLst>
        </pc:spChg>
        <pc:spChg chg="add mod ord">
          <ac:chgData name="Stefan Kummer" userId="817478b1-5f06-4854-982f-04281b386097" providerId="ADAL" clId="{1136E2EA-411D-4C82-ABA9-14ED707AC6E1}" dt="2025-11-04T10:11:55.513" v="2304" actId="700"/>
          <ac:spMkLst>
            <pc:docMk/>
            <pc:sldMk cId="3689597928" sldId="288"/>
            <ac:spMk id="5" creationId="{7FD5C6A3-CA82-F9F8-B90E-2CD707701909}"/>
          </ac:spMkLst>
        </pc:spChg>
      </pc:sldChg>
      <pc:sldChg chg="addSp delSp modSp new mod modClrScheme modAnim chgLayout">
        <pc:chgData name="Stefan Kummer" userId="817478b1-5f06-4854-982f-04281b386097" providerId="ADAL" clId="{1136E2EA-411D-4C82-ABA9-14ED707AC6E1}" dt="2025-11-04T22:09:27.473" v="3543"/>
        <pc:sldMkLst>
          <pc:docMk/>
          <pc:sldMk cId="3966647113" sldId="288"/>
        </pc:sldMkLst>
        <pc:spChg chg="del mod ord">
          <ac:chgData name="Stefan Kummer" userId="817478b1-5f06-4854-982f-04281b386097" providerId="ADAL" clId="{1136E2EA-411D-4C82-ABA9-14ED707AC6E1}" dt="2025-11-04T10:30:14.934" v="2543" actId="700"/>
          <ac:spMkLst>
            <pc:docMk/>
            <pc:sldMk cId="3966647113" sldId="288"/>
            <ac:spMk id="2" creationId="{96CB67F6-C4AF-82DD-C02F-52384992F1E4}"/>
          </ac:spMkLst>
        </pc:spChg>
        <pc:spChg chg="del mod ord">
          <ac:chgData name="Stefan Kummer" userId="817478b1-5f06-4854-982f-04281b386097" providerId="ADAL" clId="{1136E2EA-411D-4C82-ABA9-14ED707AC6E1}" dt="2025-11-04T10:30:14.934" v="2543" actId="700"/>
          <ac:spMkLst>
            <pc:docMk/>
            <pc:sldMk cId="3966647113" sldId="288"/>
            <ac:spMk id="3" creationId="{2EAA24E0-D40C-D1E1-0112-6E20BEFDF210}"/>
          </ac:spMkLst>
        </pc:spChg>
        <pc:spChg chg="del">
          <ac:chgData name="Stefan Kummer" userId="817478b1-5f06-4854-982f-04281b386097" providerId="ADAL" clId="{1136E2EA-411D-4C82-ABA9-14ED707AC6E1}" dt="2025-11-04T10:30:14.934" v="2543" actId="700"/>
          <ac:spMkLst>
            <pc:docMk/>
            <pc:sldMk cId="3966647113" sldId="288"/>
            <ac:spMk id="4" creationId="{EC07DA88-1CC5-2F00-013A-EAFD7AFB8E86}"/>
          </ac:spMkLst>
        </pc:spChg>
        <pc:spChg chg="add mod ord">
          <ac:chgData name="Stefan Kummer" userId="817478b1-5f06-4854-982f-04281b386097" providerId="ADAL" clId="{1136E2EA-411D-4C82-ABA9-14ED707AC6E1}" dt="2025-11-04T10:31:21.195" v="2553" actId="20577"/>
          <ac:spMkLst>
            <pc:docMk/>
            <pc:sldMk cId="3966647113" sldId="288"/>
            <ac:spMk id="5" creationId="{01678E33-9A54-C54C-29D7-402821A4B682}"/>
          </ac:spMkLst>
        </pc:spChg>
        <pc:spChg chg="add mod ord">
          <ac:chgData name="Stefan Kummer" userId="817478b1-5f06-4854-982f-04281b386097" providerId="ADAL" clId="{1136E2EA-411D-4C82-ABA9-14ED707AC6E1}" dt="2025-11-04T10:40:44.490" v="2919" actId="20577"/>
          <ac:spMkLst>
            <pc:docMk/>
            <pc:sldMk cId="3966647113" sldId="288"/>
            <ac:spMk id="6" creationId="{110ECA6E-2081-0F88-1105-8A02AE933843}"/>
          </ac:spMkLst>
        </pc:spChg>
        <pc:picChg chg="add mod modCrop">
          <ac:chgData name="Stefan Kummer" userId="817478b1-5f06-4854-982f-04281b386097" providerId="ADAL" clId="{1136E2EA-411D-4C82-ABA9-14ED707AC6E1}" dt="2025-11-04T10:39:03.984" v="2871" actId="1076"/>
          <ac:picMkLst>
            <pc:docMk/>
            <pc:sldMk cId="3966647113" sldId="288"/>
            <ac:picMk id="8" creationId="{FBF147E3-A0F9-34E9-E685-1CA3E0661528}"/>
          </ac:picMkLst>
        </pc:picChg>
      </pc:sldChg>
      <pc:sldChg chg="addSp delSp modSp new mod modClrScheme modAnim chgLayout">
        <pc:chgData name="Stefan Kummer" userId="817478b1-5f06-4854-982f-04281b386097" providerId="ADAL" clId="{1136E2EA-411D-4C82-ABA9-14ED707AC6E1}" dt="2025-11-04T22:10:08.375" v="3549"/>
        <pc:sldMkLst>
          <pc:docMk/>
          <pc:sldMk cId="2106434509" sldId="289"/>
        </pc:sldMkLst>
        <pc:spChg chg="del mod ord">
          <ac:chgData name="Stefan Kummer" userId="817478b1-5f06-4854-982f-04281b386097" providerId="ADAL" clId="{1136E2EA-411D-4C82-ABA9-14ED707AC6E1}" dt="2025-11-04T10:41:44.069" v="2921" actId="700"/>
          <ac:spMkLst>
            <pc:docMk/>
            <pc:sldMk cId="2106434509" sldId="289"/>
            <ac:spMk id="2" creationId="{B18D8460-4031-CD21-C4FA-DEA4382CF200}"/>
          </ac:spMkLst>
        </pc:spChg>
        <pc:spChg chg="del mod ord">
          <ac:chgData name="Stefan Kummer" userId="817478b1-5f06-4854-982f-04281b386097" providerId="ADAL" clId="{1136E2EA-411D-4C82-ABA9-14ED707AC6E1}" dt="2025-11-04T10:41:44.069" v="2921" actId="700"/>
          <ac:spMkLst>
            <pc:docMk/>
            <pc:sldMk cId="2106434509" sldId="289"/>
            <ac:spMk id="3" creationId="{C89CD9FA-F007-198C-D48A-918C2084010E}"/>
          </ac:spMkLst>
        </pc:spChg>
        <pc:spChg chg="del">
          <ac:chgData name="Stefan Kummer" userId="817478b1-5f06-4854-982f-04281b386097" providerId="ADAL" clId="{1136E2EA-411D-4C82-ABA9-14ED707AC6E1}" dt="2025-11-04T10:41:44.069" v="2921" actId="700"/>
          <ac:spMkLst>
            <pc:docMk/>
            <pc:sldMk cId="2106434509" sldId="289"/>
            <ac:spMk id="4" creationId="{8D204F6C-36E3-D9A3-6726-BC3B35B0FB84}"/>
          </ac:spMkLst>
        </pc:spChg>
        <pc:spChg chg="add mod ord">
          <ac:chgData name="Stefan Kummer" userId="817478b1-5f06-4854-982f-04281b386097" providerId="ADAL" clId="{1136E2EA-411D-4C82-ABA9-14ED707AC6E1}" dt="2025-11-04T11:10:38.250" v="3409" actId="6549"/>
          <ac:spMkLst>
            <pc:docMk/>
            <pc:sldMk cId="2106434509" sldId="289"/>
            <ac:spMk id="5" creationId="{76D0D95D-3266-D72D-1D13-05941D257CB1}"/>
          </ac:spMkLst>
        </pc:spChg>
        <pc:spChg chg="add mod ord">
          <ac:chgData name="Stefan Kummer" userId="817478b1-5f06-4854-982f-04281b386097" providerId="ADAL" clId="{1136E2EA-411D-4C82-ABA9-14ED707AC6E1}" dt="2025-11-04T11:13:17.001" v="3520" actId="20577"/>
          <ac:spMkLst>
            <pc:docMk/>
            <pc:sldMk cId="2106434509" sldId="289"/>
            <ac:spMk id="6" creationId="{989DB512-9F1B-9891-D6C6-FAEFA2C4CAA7}"/>
          </ac:spMkLst>
        </pc:spChg>
        <pc:picChg chg="add mod">
          <ac:chgData name="Stefan Kummer" userId="817478b1-5f06-4854-982f-04281b386097" providerId="ADAL" clId="{1136E2EA-411D-4C82-ABA9-14ED707AC6E1}" dt="2025-11-04T11:11:52.006" v="3441" actId="1076"/>
          <ac:picMkLst>
            <pc:docMk/>
            <pc:sldMk cId="2106434509" sldId="289"/>
            <ac:picMk id="7" creationId="{71333C77-34DC-35D0-7558-266AE59A30B1}"/>
          </ac:picMkLst>
        </pc:picChg>
        <pc:picChg chg="add mod">
          <ac:chgData name="Stefan Kummer" userId="817478b1-5f06-4854-982f-04281b386097" providerId="ADAL" clId="{1136E2EA-411D-4C82-ABA9-14ED707AC6E1}" dt="2025-11-04T11:13:22.994" v="3522" actId="1076"/>
          <ac:picMkLst>
            <pc:docMk/>
            <pc:sldMk cId="2106434509" sldId="289"/>
            <ac:picMk id="8" creationId="{2C855B48-49BA-3CBA-9E9A-42A884B5EAD6}"/>
          </ac:picMkLst>
        </pc:picChg>
      </pc:sldChg>
      <pc:sldChg chg="addSp modSp add mod">
        <pc:chgData name="Stefan Kummer" userId="817478b1-5f06-4854-982f-04281b386097" providerId="ADAL" clId="{1136E2EA-411D-4C82-ABA9-14ED707AC6E1}" dt="2025-11-04T22:18:41.033" v="3903" actId="20577"/>
        <pc:sldMkLst>
          <pc:docMk/>
          <pc:sldMk cId="3830636291" sldId="290"/>
        </pc:sldMkLst>
        <pc:spChg chg="mod">
          <ac:chgData name="Stefan Kummer" userId="817478b1-5f06-4854-982f-04281b386097" providerId="ADAL" clId="{1136E2EA-411D-4C82-ABA9-14ED707AC6E1}" dt="2025-11-04T22:17:21.785" v="3852" actId="1035"/>
          <ac:spMkLst>
            <pc:docMk/>
            <pc:sldMk cId="3830636291" sldId="290"/>
            <ac:spMk id="5" creationId="{920B9BFC-7039-6AA1-FA59-E441CBF7374D}"/>
          </ac:spMkLst>
        </pc:spChg>
        <pc:spChg chg="mod">
          <ac:chgData name="Stefan Kummer" userId="817478b1-5f06-4854-982f-04281b386097" providerId="ADAL" clId="{1136E2EA-411D-4C82-ABA9-14ED707AC6E1}" dt="2025-11-04T22:18:41.033" v="3903" actId="20577"/>
          <ac:spMkLst>
            <pc:docMk/>
            <pc:sldMk cId="3830636291" sldId="290"/>
            <ac:spMk id="6" creationId="{BEDDFD0A-2F94-4164-7886-5553C0ED3B00}"/>
          </ac:spMkLst>
        </pc:spChg>
        <pc:picChg chg="add mod">
          <ac:chgData name="Stefan Kummer" userId="817478b1-5f06-4854-982f-04281b386097" providerId="ADAL" clId="{1136E2EA-411D-4C82-ABA9-14ED707AC6E1}" dt="2025-11-04T22:17:09.795" v="3844" actId="14100"/>
          <ac:picMkLst>
            <pc:docMk/>
            <pc:sldMk cId="3830636291" sldId="290"/>
            <ac:picMk id="2" creationId="{241CFFAA-21D2-CE16-7F53-B8CA894B4A53}"/>
          </ac:picMkLst>
        </pc:picChg>
      </pc:sldChg>
      <pc:sldChg chg="add">
        <pc:chgData name="Stefan Kummer" userId="817478b1-5f06-4854-982f-04281b386097" providerId="ADAL" clId="{1136E2EA-411D-4C82-ABA9-14ED707AC6E1}" dt="2025-11-04T22:13:13.812" v="3735" actId="2890"/>
        <pc:sldMkLst>
          <pc:docMk/>
          <pc:sldMk cId="1098828251" sldId="291"/>
        </pc:sldMkLst>
      </pc:sldChg>
      <pc:sldChg chg="addSp delSp modSp add mod">
        <pc:chgData name="Stefan Kummer" userId="817478b1-5f06-4854-982f-04281b386097" providerId="ADAL" clId="{1136E2EA-411D-4C82-ABA9-14ED707AC6E1}" dt="2025-11-04T22:22:00.537" v="4118" actId="1076"/>
        <pc:sldMkLst>
          <pc:docMk/>
          <pc:sldMk cId="1152040085" sldId="292"/>
        </pc:sldMkLst>
        <pc:spChg chg="mod">
          <ac:chgData name="Stefan Kummer" userId="817478b1-5f06-4854-982f-04281b386097" providerId="ADAL" clId="{1136E2EA-411D-4C82-ABA9-14ED707AC6E1}" dt="2025-11-04T22:19:28.705" v="3952" actId="20577"/>
          <ac:spMkLst>
            <pc:docMk/>
            <pc:sldMk cId="1152040085" sldId="292"/>
            <ac:spMk id="5" creationId="{14DD9975-8430-25A6-8593-BF9249436345}"/>
          </ac:spMkLst>
        </pc:spChg>
        <pc:spChg chg="mod">
          <ac:chgData name="Stefan Kummer" userId="817478b1-5f06-4854-982f-04281b386097" providerId="ADAL" clId="{1136E2EA-411D-4C82-ABA9-14ED707AC6E1}" dt="2025-11-04T22:21:13.337" v="4110" actId="6549"/>
          <ac:spMkLst>
            <pc:docMk/>
            <pc:sldMk cId="1152040085" sldId="292"/>
            <ac:spMk id="6" creationId="{17BD7898-312D-AD51-1952-959847D9C307}"/>
          </ac:spMkLst>
        </pc:spChg>
        <pc:spChg chg="mod">
          <ac:chgData name="Stefan Kummer" userId="817478b1-5f06-4854-982f-04281b386097" providerId="ADAL" clId="{1136E2EA-411D-4C82-ABA9-14ED707AC6E1}" dt="2025-11-04T22:22:00.537" v="4118" actId="1076"/>
          <ac:spMkLst>
            <pc:docMk/>
            <pc:sldMk cId="1152040085" sldId="292"/>
            <ac:spMk id="8" creationId="{AA3F91A6-12AE-1254-D912-4E1BAD350043}"/>
          </ac:spMkLst>
        </pc:spChg>
        <pc:spChg chg="mod">
          <ac:chgData name="Stefan Kummer" userId="817478b1-5f06-4854-982f-04281b386097" providerId="ADAL" clId="{1136E2EA-411D-4C82-ABA9-14ED707AC6E1}" dt="2025-11-04T22:22:00.537" v="4118" actId="1076"/>
          <ac:spMkLst>
            <pc:docMk/>
            <pc:sldMk cId="1152040085" sldId="292"/>
            <ac:spMk id="9" creationId="{2700F846-5ADF-9EB3-39E4-F972A1C86E9B}"/>
          </ac:spMkLst>
        </pc:spChg>
        <pc:spChg chg="mod">
          <ac:chgData name="Stefan Kummer" userId="817478b1-5f06-4854-982f-04281b386097" providerId="ADAL" clId="{1136E2EA-411D-4C82-ABA9-14ED707AC6E1}" dt="2025-11-04T22:22:00.537" v="4118" actId="1076"/>
          <ac:spMkLst>
            <pc:docMk/>
            <pc:sldMk cId="1152040085" sldId="292"/>
            <ac:spMk id="10" creationId="{62CDB4ED-01C5-F93B-AE79-DBEE532AF483}"/>
          </ac:spMkLst>
        </pc:spChg>
        <pc:spChg chg="mod">
          <ac:chgData name="Stefan Kummer" userId="817478b1-5f06-4854-982f-04281b386097" providerId="ADAL" clId="{1136E2EA-411D-4C82-ABA9-14ED707AC6E1}" dt="2025-11-04T22:22:00.537" v="4118" actId="1076"/>
          <ac:spMkLst>
            <pc:docMk/>
            <pc:sldMk cId="1152040085" sldId="292"/>
            <ac:spMk id="11" creationId="{F80B2F28-3798-D59C-9F17-64194DC06E49}"/>
          </ac:spMkLst>
        </pc:spChg>
        <pc:spChg chg="mod">
          <ac:chgData name="Stefan Kummer" userId="817478b1-5f06-4854-982f-04281b386097" providerId="ADAL" clId="{1136E2EA-411D-4C82-ABA9-14ED707AC6E1}" dt="2025-11-04T22:22:00.537" v="4118" actId="1076"/>
          <ac:spMkLst>
            <pc:docMk/>
            <pc:sldMk cId="1152040085" sldId="292"/>
            <ac:spMk id="13" creationId="{126C6F93-12B3-EECE-35B6-9904B54DE7C0}"/>
          </ac:spMkLst>
        </pc:spChg>
        <pc:spChg chg="mod">
          <ac:chgData name="Stefan Kummer" userId="817478b1-5f06-4854-982f-04281b386097" providerId="ADAL" clId="{1136E2EA-411D-4C82-ABA9-14ED707AC6E1}" dt="2025-11-04T22:22:00.537" v="4118" actId="1076"/>
          <ac:spMkLst>
            <pc:docMk/>
            <pc:sldMk cId="1152040085" sldId="292"/>
            <ac:spMk id="14" creationId="{0C6E08A0-B458-B3DA-C8EB-C7A9129D9D52}"/>
          </ac:spMkLst>
        </pc:spChg>
        <pc:spChg chg="mod">
          <ac:chgData name="Stefan Kummer" userId="817478b1-5f06-4854-982f-04281b386097" providerId="ADAL" clId="{1136E2EA-411D-4C82-ABA9-14ED707AC6E1}" dt="2025-11-04T22:22:00.537" v="4118" actId="1076"/>
          <ac:spMkLst>
            <pc:docMk/>
            <pc:sldMk cId="1152040085" sldId="292"/>
            <ac:spMk id="15" creationId="{C43CB820-3728-35BB-0405-9CE1496A65D8}"/>
          </ac:spMkLst>
        </pc:spChg>
        <pc:spChg chg="mod">
          <ac:chgData name="Stefan Kummer" userId="817478b1-5f06-4854-982f-04281b386097" providerId="ADAL" clId="{1136E2EA-411D-4C82-ABA9-14ED707AC6E1}" dt="2025-11-04T22:22:00.537" v="4118" actId="1076"/>
          <ac:spMkLst>
            <pc:docMk/>
            <pc:sldMk cId="1152040085" sldId="292"/>
            <ac:spMk id="16" creationId="{A92A0FFB-A416-EF75-726D-B14EB9A38420}"/>
          </ac:spMkLst>
        </pc:spChg>
        <pc:spChg chg="mod">
          <ac:chgData name="Stefan Kummer" userId="817478b1-5f06-4854-982f-04281b386097" providerId="ADAL" clId="{1136E2EA-411D-4C82-ABA9-14ED707AC6E1}" dt="2025-11-04T22:22:00.537" v="4118" actId="1076"/>
          <ac:spMkLst>
            <pc:docMk/>
            <pc:sldMk cId="1152040085" sldId="292"/>
            <ac:spMk id="17" creationId="{C57B65A6-E73D-F277-3635-0AB0450C4B09}"/>
          </ac:spMkLst>
        </pc:spChg>
        <pc:spChg chg="mod">
          <ac:chgData name="Stefan Kummer" userId="817478b1-5f06-4854-982f-04281b386097" providerId="ADAL" clId="{1136E2EA-411D-4C82-ABA9-14ED707AC6E1}" dt="2025-11-04T22:22:00.537" v="4118" actId="1076"/>
          <ac:spMkLst>
            <pc:docMk/>
            <pc:sldMk cId="1152040085" sldId="292"/>
            <ac:spMk id="19" creationId="{34441F7D-D395-F3F1-396F-4BC82B62E019}"/>
          </ac:spMkLst>
        </pc:spChg>
        <pc:picChg chg="del">
          <ac:chgData name="Stefan Kummer" userId="817478b1-5f06-4854-982f-04281b386097" providerId="ADAL" clId="{1136E2EA-411D-4C82-ABA9-14ED707AC6E1}" dt="2025-11-04T22:19:34.955" v="3954" actId="478"/>
          <ac:picMkLst>
            <pc:docMk/>
            <pc:sldMk cId="1152040085" sldId="292"/>
            <ac:picMk id="2" creationId="{96EDF654-E712-8928-0358-5C5800BBBE4E}"/>
          </ac:picMkLst>
        </pc:picChg>
      </pc:sldChg>
      <pc:sldChg chg="addSp delSp modSp add mod">
        <pc:chgData name="Stefan Kummer" userId="817478b1-5f06-4854-982f-04281b386097" providerId="ADAL" clId="{1136E2EA-411D-4C82-ABA9-14ED707AC6E1}" dt="2025-11-04T22:25:17.024" v="4216" actId="14100"/>
        <pc:sldMkLst>
          <pc:docMk/>
          <pc:sldMk cId="2702895357" sldId="293"/>
        </pc:sldMkLst>
        <pc:spChg chg="mod">
          <ac:chgData name="Stefan Kummer" userId="817478b1-5f06-4854-982f-04281b386097" providerId="ADAL" clId="{1136E2EA-411D-4C82-ABA9-14ED707AC6E1}" dt="2025-11-04T22:22:41.900" v="4193" actId="6549"/>
          <ac:spMkLst>
            <pc:docMk/>
            <pc:sldMk cId="2702895357" sldId="293"/>
            <ac:spMk id="5" creationId="{51A6945F-5FD3-F50F-C010-D8AB977E1EA5}"/>
          </ac:spMkLst>
        </pc:spChg>
        <pc:spChg chg="mod">
          <ac:chgData name="Stefan Kummer" userId="817478b1-5f06-4854-982f-04281b386097" providerId="ADAL" clId="{1136E2EA-411D-4C82-ABA9-14ED707AC6E1}" dt="2025-11-04T22:23:23.738" v="4202" actId="6549"/>
          <ac:spMkLst>
            <pc:docMk/>
            <pc:sldMk cId="2702895357" sldId="293"/>
            <ac:spMk id="6" creationId="{FBCC8CAF-AA53-8368-D1A3-69772750B0A6}"/>
          </ac:spMkLst>
        </pc:spChg>
        <pc:spChg chg="mod">
          <ac:chgData name="Stefan Kummer" userId="817478b1-5f06-4854-982f-04281b386097" providerId="ADAL" clId="{1136E2EA-411D-4C82-ABA9-14ED707AC6E1}" dt="2025-11-04T22:23:44.661" v="4207" actId="14100"/>
          <ac:spMkLst>
            <pc:docMk/>
            <pc:sldMk cId="2702895357" sldId="293"/>
            <ac:spMk id="21" creationId="{41EF910D-4CCA-CCA1-7000-7D1FBBC5F464}"/>
          </ac:spMkLst>
        </pc:spChg>
        <pc:spChg chg="mod">
          <ac:chgData name="Stefan Kummer" userId="817478b1-5f06-4854-982f-04281b386097" providerId="ADAL" clId="{1136E2EA-411D-4C82-ABA9-14ED707AC6E1}" dt="2025-11-04T22:23:44.661" v="4207" actId="14100"/>
          <ac:spMkLst>
            <pc:docMk/>
            <pc:sldMk cId="2702895357" sldId="293"/>
            <ac:spMk id="23" creationId="{60CB429F-57BC-4B72-FEFD-951BB07FBA91}"/>
          </ac:spMkLst>
        </pc:spChg>
        <pc:spChg chg="mod">
          <ac:chgData name="Stefan Kummer" userId="817478b1-5f06-4854-982f-04281b386097" providerId="ADAL" clId="{1136E2EA-411D-4C82-ABA9-14ED707AC6E1}" dt="2025-11-04T22:23:44.661" v="4207" actId="14100"/>
          <ac:spMkLst>
            <pc:docMk/>
            <pc:sldMk cId="2702895357" sldId="293"/>
            <ac:spMk id="24" creationId="{3F315401-AB71-475E-F330-FF9C06B35B18}"/>
          </ac:spMkLst>
        </pc:spChg>
        <pc:spChg chg="mod">
          <ac:chgData name="Stefan Kummer" userId="817478b1-5f06-4854-982f-04281b386097" providerId="ADAL" clId="{1136E2EA-411D-4C82-ABA9-14ED707AC6E1}" dt="2025-11-04T22:23:44.661" v="4207" actId="14100"/>
          <ac:spMkLst>
            <pc:docMk/>
            <pc:sldMk cId="2702895357" sldId="293"/>
            <ac:spMk id="25" creationId="{06B0D02D-DCBD-B986-2F12-BACF87E9A33C}"/>
          </ac:spMkLst>
        </pc:spChg>
        <pc:spChg chg="mod">
          <ac:chgData name="Stefan Kummer" userId="817478b1-5f06-4854-982f-04281b386097" providerId="ADAL" clId="{1136E2EA-411D-4C82-ABA9-14ED707AC6E1}" dt="2025-11-04T22:23:44.661" v="4207" actId="14100"/>
          <ac:spMkLst>
            <pc:docMk/>
            <pc:sldMk cId="2702895357" sldId="293"/>
            <ac:spMk id="26" creationId="{E03C637B-6453-620D-81F1-F090DB901BDE}"/>
          </ac:spMkLst>
        </pc:spChg>
        <pc:spChg chg="mod">
          <ac:chgData name="Stefan Kummer" userId="817478b1-5f06-4854-982f-04281b386097" providerId="ADAL" clId="{1136E2EA-411D-4C82-ABA9-14ED707AC6E1}" dt="2025-11-04T22:23:44.661" v="4207" actId="14100"/>
          <ac:spMkLst>
            <pc:docMk/>
            <pc:sldMk cId="2702895357" sldId="293"/>
            <ac:spMk id="27" creationId="{2A67E1D4-01AF-9F3E-16E8-C43D0302074F}"/>
          </ac:spMkLst>
        </pc:spChg>
        <pc:spChg chg="mod">
          <ac:chgData name="Stefan Kummer" userId="817478b1-5f06-4854-982f-04281b386097" providerId="ADAL" clId="{1136E2EA-411D-4C82-ABA9-14ED707AC6E1}" dt="2025-11-04T22:23:44.661" v="4207" actId="14100"/>
          <ac:spMkLst>
            <pc:docMk/>
            <pc:sldMk cId="2702895357" sldId="293"/>
            <ac:spMk id="28" creationId="{05DC45FE-4747-A7B8-D5D3-EE06635A5CCD}"/>
          </ac:spMkLst>
        </pc:spChg>
        <pc:spChg chg="mod">
          <ac:chgData name="Stefan Kummer" userId="817478b1-5f06-4854-982f-04281b386097" providerId="ADAL" clId="{1136E2EA-411D-4C82-ABA9-14ED707AC6E1}" dt="2025-11-04T22:23:44.661" v="4207" actId="14100"/>
          <ac:spMkLst>
            <pc:docMk/>
            <pc:sldMk cId="2702895357" sldId="293"/>
            <ac:spMk id="29" creationId="{FAD8A1A3-D852-4141-F162-61BEE26A8F49}"/>
          </ac:spMkLst>
        </pc:spChg>
        <pc:spChg chg="mod">
          <ac:chgData name="Stefan Kummer" userId="817478b1-5f06-4854-982f-04281b386097" providerId="ADAL" clId="{1136E2EA-411D-4C82-ABA9-14ED707AC6E1}" dt="2025-11-04T22:23:44.661" v="4207" actId="14100"/>
          <ac:spMkLst>
            <pc:docMk/>
            <pc:sldMk cId="2702895357" sldId="293"/>
            <ac:spMk id="30" creationId="{4354F226-6C50-E6B6-255D-1A57BB7834D1}"/>
          </ac:spMkLst>
        </pc:spChg>
        <pc:spChg chg="mod">
          <ac:chgData name="Stefan Kummer" userId="817478b1-5f06-4854-982f-04281b386097" providerId="ADAL" clId="{1136E2EA-411D-4C82-ABA9-14ED707AC6E1}" dt="2025-11-04T22:23:44.661" v="4207" actId="14100"/>
          <ac:spMkLst>
            <pc:docMk/>
            <pc:sldMk cId="2702895357" sldId="293"/>
            <ac:spMk id="31" creationId="{39618670-BBFA-DC02-43E1-FBD662A0DE75}"/>
          </ac:spMkLst>
        </pc:spChg>
        <pc:grpChg chg="del">
          <ac:chgData name="Stefan Kummer" userId="817478b1-5f06-4854-982f-04281b386097" providerId="ADAL" clId="{1136E2EA-411D-4C82-ABA9-14ED707AC6E1}" dt="2025-11-04T22:23:50.029" v="4208" actId="478"/>
          <ac:grpSpMkLst>
            <pc:docMk/>
            <pc:sldMk cId="2702895357" sldId="293"/>
            <ac:grpSpMk id="2" creationId="{F6221144-98CF-A94A-D7B7-EA837F261F30}"/>
          </ac:grpSpMkLst>
        </pc:grpChg>
        <pc:grpChg chg="del">
          <ac:chgData name="Stefan Kummer" userId="817478b1-5f06-4854-982f-04281b386097" providerId="ADAL" clId="{1136E2EA-411D-4C82-ABA9-14ED707AC6E1}" dt="2025-11-04T22:23:36.648" v="4204" actId="478"/>
          <ac:grpSpMkLst>
            <pc:docMk/>
            <pc:sldMk cId="2702895357" sldId="293"/>
            <ac:grpSpMk id="4" creationId="{0EB19345-6E22-6162-9684-29B92032FD2A}"/>
          </ac:grpSpMkLst>
        </pc:grpChg>
        <pc:picChg chg="del">
          <ac:chgData name="Stefan Kummer" userId="817478b1-5f06-4854-982f-04281b386097" providerId="ADAL" clId="{1136E2EA-411D-4C82-ABA9-14ED707AC6E1}" dt="2025-11-04T22:23:35.305" v="4203" actId="478"/>
          <ac:picMkLst>
            <pc:docMk/>
            <pc:sldMk cId="2702895357" sldId="293"/>
            <ac:picMk id="3" creationId="{4F116198-0297-EB13-13ED-A65EBFBA5B01}"/>
          </ac:picMkLst>
        </pc:picChg>
        <pc:picChg chg="add del mod">
          <ac:chgData name="Stefan Kummer" userId="817478b1-5f06-4854-982f-04281b386097" providerId="ADAL" clId="{1136E2EA-411D-4C82-ABA9-14ED707AC6E1}" dt="2025-11-04T22:24:59.677" v="4212" actId="478"/>
          <ac:picMkLst>
            <pc:docMk/>
            <pc:sldMk cId="2702895357" sldId="293"/>
            <ac:picMk id="32" creationId="{1403912D-221B-B0ED-B15D-1ECB831892FF}"/>
          </ac:picMkLst>
        </pc:picChg>
        <pc:picChg chg="add mod">
          <ac:chgData name="Stefan Kummer" userId="817478b1-5f06-4854-982f-04281b386097" providerId="ADAL" clId="{1136E2EA-411D-4C82-ABA9-14ED707AC6E1}" dt="2025-11-04T22:25:17.024" v="4216" actId="14100"/>
          <ac:picMkLst>
            <pc:docMk/>
            <pc:sldMk cId="2702895357" sldId="293"/>
            <ac:picMk id="33" creationId="{B45D8DB6-2772-DDDE-9211-578CC510F3EF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8712200" cy="5651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11387138" y="0"/>
            <a:ext cx="8712200" cy="5651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32CCA1-4475-43BB-8E25-41D5FBD7FEC8}" type="datetimeFigureOut">
              <a:rPr lang="de-AT" smtClean="0"/>
              <a:t>04.11.2025</a:t>
            </a:fld>
            <a:endParaRPr lang="de-AT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08113"/>
            <a:ext cx="6784975" cy="37988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AT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2009775" y="5418138"/>
            <a:ext cx="16084550" cy="44338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10693400"/>
            <a:ext cx="8712200" cy="5651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11387138" y="10693400"/>
            <a:ext cx="8712200" cy="5651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7D3D4C-C2CF-4F6C-98A3-FF8A645ED3C3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3240048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307554-629F-92AA-241C-2C80B9C548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36651" y="3571875"/>
            <a:ext cx="17145000" cy="1295400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defRPr sz="9000">
                <a:solidFill>
                  <a:schemeClr val="bg1"/>
                </a:solidFill>
                <a:latin typeface="+mj-lt"/>
                <a:cs typeface="Leelawadee UI" panose="020B0502040204020203" pitchFamily="34" charset="-34"/>
              </a:defRPr>
            </a:lvl1pPr>
          </a:lstStyle>
          <a:p>
            <a:r>
              <a:rPr lang="de-DE" dirty="0"/>
              <a:t>TITEL DER PRÄSENTATION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F0FF1A4-E5E8-E342-E9AA-1F2E73A3F3F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36650" y="5019675"/>
            <a:ext cx="17145000" cy="914400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defRPr>
                <a:solidFill>
                  <a:schemeClr val="bg1"/>
                </a:solidFill>
                <a:latin typeface="+mj-lt"/>
                <a:cs typeface="Leelawadee UI" panose="020B0502040204020203" pitchFamily="34" charset="-34"/>
              </a:defRPr>
            </a:lvl1pPr>
          </a:lstStyle>
          <a:p>
            <a:pPr lvl="0"/>
            <a:r>
              <a:rPr lang="de-DE" dirty="0"/>
              <a:t>Unterüberschrift der Präsentation</a:t>
            </a:r>
          </a:p>
        </p:txBody>
      </p:sp>
    </p:spTree>
    <p:extLst>
      <p:ext uri="{BB962C8B-B14F-4D97-AF65-F5344CB8AC3E}">
        <p14:creationId xmlns:p14="http://schemas.microsoft.com/office/powerpoint/2010/main" val="6325007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11/4/2025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‹Nr.›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576637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 hasCustomPrompt="1"/>
          </p:nvPr>
        </p:nvSpPr>
        <p:spPr>
          <a:xfrm>
            <a:off x="784585" y="2521591"/>
            <a:ext cx="15555788" cy="780637"/>
          </a:xfrm>
          <a:prstGeom prst="rect">
            <a:avLst/>
          </a:prstGeom>
        </p:spPr>
        <p:txBody>
          <a:bodyPr lIns="0" tIns="0" rIns="0" bIns="0"/>
          <a:lstStyle>
            <a:lvl1pPr>
              <a:defRPr sz="5000" b="1" i="0">
                <a:solidFill>
                  <a:srgbClr val="A2CB3E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r>
              <a:rPr lang="de-AT" dirty="0"/>
              <a:t>Titel hinzufügen</a:t>
            </a:r>
            <a:br>
              <a:rPr lang="de-AT" dirty="0"/>
            </a:br>
            <a:br>
              <a:rPr lang="de-AT" dirty="0"/>
            </a:br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137600" y="3706410"/>
            <a:ext cx="9660890" cy="2578735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5000"/>
              </a:lnSpc>
              <a:defRPr sz="3000" b="0" i="0" dirty="0">
                <a:solidFill>
                  <a:schemeClr val="bg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1pPr>
          </a:lstStyle>
          <a:p>
            <a:endParaRPr dirty="0"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11/4/2025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‹Nr.›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765407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84585" y="2521591"/>
            <a:ext cx="15555788" cy="780637"/>
          </a:xfrm>
          <a:prstGeom prst="rect">
            <a:avLst/>
          </a:prstGeom>
        </p:spPr>
        <p:txBody>
          <a:bodyPr lIns="0" tIns="0" rIns="0" bIns="0"/>
          <a:lstStyle>
            <a:lvl1pPr>
              <a:defRPr sz="5000" b="1" i="0">
                <a:solidFill>
                  <a:srgbClr val="A2CB3E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005205" y="2589466"/>
            <a:ext cx="8745284" cy="74306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 dirty="0"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10353611" y="2589466"/>
            <a:ext cx="8745284" cy="74306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 dirty="0"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11/4/2025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‹Nr.›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612469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84585" y="2521591"/>
            <a:ext cx="15555788" cy="780637"/>
          </a:xfrm>
          <a:prstGeom prst="rect">
            <a:avLst/>
          </a:prstGeom>
        </p:spPr>
        <p:txBody>
          <a:bodyPr lIns="0" tIns="0" rIns="0" bIns="0"/>
          <a:lstStyle>
            <a:lvl1pPr>
              <a:defRPr sz="5000" b="1" i="0">
                <a:solidFill>
                  <a:srgbClr val="A2CB3E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11/4/2025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‹Nr.›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264673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11/4/2025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‹Nr.›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063930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 hasCustomPrompt="1"/>
          </p:nvPr>
        </p:nvSpPr>
        <p:spPr>
          <a:xfrm>
            <a:off x="784585" y="2521591"/>
            <a:ext cx="15555788" cy="780637"/>
          </a:xfrm>
          <a:prstGeom prst="rect">
            <a:avLst/>
          </a:prstGeom>
        </p:spPr>
        <p:txBody>
          <a:bodyPr lIns="0" tIns="0" rIns="0" bIns="0"/>
          <a:lstStyle>
            <a:lvl1pPr>
              <a:defRPr lang="de-AT" sz="5000" b="1" i="0" dirty="0">
                <a:solidFill>
                  <a:srgbClr val="DE5528"/>
                </a:solidFill>
                <a:latin typeface="Helvetica" panose="020B0604020202020204" pitchFamily="34" charset="0"/>
                <a:ea typeface="+mj-ea"/>
                <a:cs typeface="Helvetica" panose="020B0604020202020204" pitchFamily="34" charset="0"/>
              </a:defRPr>
            </a:lvl1pPr>
          </a:lstStyle>
          <a:p>
            <a:r>
              <a:rPr lang="de-AT" dirty="0"/>
              <a:t>Titel hinzufügen</a:t>
            </a:r>
            <a:br>
              <a:rPr lang="de-AT" dirty="0"/>
            </a:br>
            <a:br>
              <a:rPr lang="de-AT" dirty="0"/>
            </a:br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137600" y="3706410"/>
            <a:ext cx="9660890" cy="2578735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5000"/>
              </a:lnSpc>
              <a:defRPr sz="3000" b="0" i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dirty="0"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11/4/2025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‹Nr.›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6194413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84585" y="2521591"/>
            <a:ext cx="15555788" cy="780637"/>
          </a:xfrm>
          <a:prstGeom prst="rect">
            <a:avLst/>
          </a:prstGeom>
        </p:spPr>
        <p:txBody>
          <a:bodyPr lIns="0" tIns="0" rIns="0" bIns="0"/>
          <a:lstStyle>
            <a:lvl1pPr>
              <a:defRPr sz="5000" b="1" i="0" dirty="0">
                <a:solidFill>
                  <a:srgbClr val="DE5528"/>
                </a:solidFill>
                <a:latin typeface="Helvetica" panose="020B0604020202020204" pitchFamily="34" charset="0"/>
                <a:ea typeface="+mj-ea"/>
                <a:cs typeface="Helvetica" panose="020B0604020202020204" pitchFamily="34" charset="0"/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005205" y="2589466"/>
            <a:ext cx="8745284" cy="74306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 dirty="0"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10353611" y="2589466"/>
            <a:ext cx="8745284" cy="74306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11/4/2025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‹Nr.›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4612935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84585" y="2521591"/>
            <a:ext cx="15555788" cy="780637"/>
          </a:xfrm>
          <a:prstGeom prst="rect">
            <a:avLst/>
          </a:prstGeom>
        </p:spPr>
        <p:txBody>
          <a:bodyPr lIns="0" tIns="0" rIns="0" bIns="0"/>
          <a:lstStyle>
            <a:lvl1pPr>
              <a:defRPr sz="5000" b="1" i="0" dirty="0">
                <a:solidFill>
                  <a:srgbClr val="DE5528"/>
                </a:solidFill>
                <a:latin typeface="Helvetica" panose="020B0604020202020204" pitchFamily="34" charset="0"/>
                <a:ea typeface="+mj-ea"/>
                <a:cs typeface="Helvetica" panose="020B0604020202020204" pitchFamily="34" charset="0"/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11/4/2025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‹Nr.›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1561408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11/4/2025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‹Nr.›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9854041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 hasCustomPrompt="1"/>
          </p:nvPr>
        </p:nvSpPr>
        <p:spPr>
          <a:xfrm>
            <a:off x="784585" y="2521591"/>
            <a:ext cx="15555788" cy="780637"/>
          </a:xfrm>
          <a:prstGeom prst="rect">
            <a:avLst/>
          </a:prstGeom>
        </p:spPr>
        <p:txBody>
          <a:bodyPr lIns="0" tIns="0" rIns="0" bIns="0"/>
          <a:lstStyle>
            <a:lvl1pPr>
              <a:defRPr lang="de-AT" sz="5000" b="1" i="0" dirty="0">
                <a:solidFill>
                  <a:srgbClr val="7BB7E5"/>
                </a:solidFill>
                <a:latin typeface="Helvetica" panose="020B0604020202020204" pitchFamily="34" charset="0"/>
                <a:ea typeface="+mj-ea"/>
                <a:cs typeface="Helvetica" panose="020B0604020202020204" pitchFamily="34" charset="0"/>
              </a:defRPr>
            </a:lvl1pPr>
          </a:lstStyle>
          <a:p>
            <a:r>
              <a:rPr lang="de-AT" dirty="0"/>
              <a:t>Titel hinzufügen</a:t>
            </a:r>
            <a:br>
              <a:rPr lang="de-AT" dirty="0"/>
            </a:br>
            <a:br>
              <a:rPr lang="de-AT" dirty="0"/>
            </a:br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137600" y="3706410"/>
            <a:ext cx="9660890" cy="2578735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5000"/>
              </a:lnSpc>
              <a:defRPr sz="3000" b="0" i="0" dirty="0">
                <a:solidFill>
                  <a:schemeClr val="bg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1pPr>
          </a:lstStyle>
          <a:p>
            <a:endParaRPr dirty="0"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11/4/2025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‹Nr.›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755191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84585" y="2521591"/>
            <a:ext cx="15555788" cy="780637"/>
          </a:xfrm>
          <a:prstGeom prst="rect">
            <a:avLst/>
          </a:prstGeom>
        </p:spPr>
        <p:txBody>
          <a:bodyPr lIns="0" tIns="0" rIns="0" bIns="0"/>
          <a:lstStyle>
            <a:lvl1pPr>
              <a:defRPr sz="5000" b="1" i="0">
                <a:solidFill>
                  <a:schemeClr val="bg1"/>
                </a:solidFill>
                <a:latin typeface="+mj-lt"/>
                <a:cs typeface="Leelawadee UI"/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136650" y="3706410"/>
            <a:ext cx="9660890" cy="2578735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5000"/>
              </a:lnSpc>
              <a:defRPr sz="3000" b="0" i="0" dirty="0">
                <a:solidFill>
                  <a:schemeClr val="bg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1pPr>
          </a:lstStyle>
          <a:p>
            <a:endParaRPr dirty="0"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11/4/2025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‹Nr.›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5908537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84585" y="2521591"/>
            <a:ext cx="15555788" cy="780637"/>
          </a:xfrm>
          <a:prstGeom prst="rect">
            <a:avLst/>
          </a:prstGeom>
        </p:spPr>
        <p:txBody>
          <a:bodyPr lIns="0" tIns="0" rIns="0" bIns="0"/>
          <a:lstStyle>
            <a:lvl1pPr>
              <a:defRPr sz="5000" b="1" i="0" dirty="0">
                <a:solidFill>
                  <a:srgbClr val="7BB7E5"/>
                </a:solidFill>
                <a:latin typeface="Helvetica" panose="020B0604020202020204" pitchFamily="34" charset="0"/>
                <a:ea typeface="+mj-ea"/>
                <a:cs typeface="Helvetica" panose="020B0604020202020204" pitchFamily="34" charset="0"/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005205" y="2589466"/>
            <a:ext cx="8745284" cy="74306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 dirty="0"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10353611" y="2589466"/>
            <a:ext cx="8745284" cy="74306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11/4/2025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‹Nr.›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3262375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84585" y="2521591"/>
            <a:ext cx="15555788" cy="780637"/>
          </a:xfrm>
          <a:prstGeom prst="rect">
            <a:avLst/>
          </a:prstGeom>
        </p:spPr>
        <p:txBody>
          <a:bodyPr lIns="0" tIns="0" rIns="0" bIns="0"/>
          <a:lstStyle>
            <a:lvl1pPr>
              <a:defRPr sz="5000" b="1" i="0">
                <a:solidFill>
                  <a:srgbClr val="7BB7E5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11/4/2025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‹Nr.›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0624581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11/4/2025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‹Nr.›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20399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84585" y="2521591"/>
            <a:ext cx="15555788" cy="780637"/>
          </a:xfrm>
          <a:prstGeom prst="rect">
            <a:avLst/>
          </a:prstGeom>
        </p:spPr>
        <p:txBody>
          <a:bodyPr lIns="0" tIns="0" rIns="0" bIns="0"/>
          <a:lstStyle>
            <a:lvl1pPr>
              <a:defRPr sz="5000" b="1" i="0">
                <a:solidFill>
                  <a:schemeClr val="bg1"/>
                </a:solidFill>
                <a:latin typeface="+mj-lt"/>
                <a:cs typeface="Leelawadee UI"/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136650" y="3706410"/>
            <a:ext cx="9660890" cy="2578735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5000"/>
              </a:lnSpc>
              <a:defRPr sz="3000" b="0" i="0" dirty="0">
                <a:solidFill>
                  <a:schemeClr val="bg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1pPr>
          </a:lstStyle>
          <a:p>
            <a:endParaRPr dirty="0"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11/4/2025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84585" y="2521591"/>
            <a:ext cx="15555788" cy="780637"/>
          </a:xfrm>
          <a:prstGeom prst="rect">
            <a:avLst/>
          </a:prstGeom>
        </p:spPr>
        <p:txBody>
          <a:bodyPr lIns="0" tIns="0" rIns="0" bIns="0"/>
          <a:lstStyle>
            <a:lvl1pPr>
              <a:defRPr sz="5000" b="1" i="0">
                <a:solidFill>
                  <a:schemeClr val="bg1"/>
                </a:solidFill>
                <a:latin typeface="+mj-lt"/>
                <a:cs typeface="Leelawadee UI"/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005205" y="2589466"/>
            <a:ext cx="8745284" cy="74306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 dirty="0"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10353611" y="2589466"/>
            <a:ext cx="8745284" cy="74306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 dirty="0"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11/4/2025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84585" y="2521591"/>
            <a:ext cx="15555788" cy="780637"/>
          </a:xfrm>
          <a:prstGeom prst="rect">
            <a:avLst/>
          </a:prstGeom>
        </p:spPr>
        <p:txBody>
          <a:bodyPr lIns="0" tIns="0" rIns="0" bIns="0"/>
          <a:lstStyle>
            <a:lvl1pPr>
              <a:defRPr sz="5000" b="1" i="0">
                <a:solidFill>
                  <a:schemeClr val="bg1"/>
                </a:solidFill>
                <a:latin typeface="+mj-lt"/>
                <a:cs typeface="Leelawadee UI"/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11/4/2025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11/4/2025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 hasCustomPrompt="1"/>
          </p:nvPr>
        </p:nvSpPr>
        <p:spPr>
          <a:xfrm>
            <a:off x="784585" y="2521591"/>
            <a:ext cx="15555788" cy="780637"/>
          </a:xfrm>
          <a:prstGeom prst="rect">
            <a:avLst/>
          </a:prstGeom>
        </p:spPr>
        <p:txBody>
          <a:bodyPr lIns="0" tIns="0" rIns="0" bIns="0"/>
          <a:lstStyle>
            <a:lvl1pPr>
              <a:defRPr sz="5000" b="1" i="0">
                <a:solidFill>
                  <a:srgbClr val="FFE32C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r>
              <a:rPr lang="de-AT" dirty="0"/>
              <a:t>Titel hinzufügen</a:t>
            </a:r>
            <a:br>
              <a:rPr lang="de-AT" dirty="0"/>
            </a:br>
            <a:br>
              <a:rPr lang="de-AT" dirty="0"/>
            </a:br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136650" y="3708000"/>
            <a:ext cx="9660890" cy="2578735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5000"/>
              </a:lnSpc>
              <a:defRPr sz="3000" b="0" i="0" dirty="0">
                <a:solidFill>
                  <a:schemeClr val="bg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1pPr>
          </a:lstStyle>
          <a:p>
            <a:endParaRPr dirty="0"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11/4/2025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‹Nr.›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238725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84585" y="2521591"/>
            <a:ext cx="15555788" cy="780637"/>
          </a:xfrm>
          <a:prstGeom prst="rect">
            <a:avLst/>
          </a:prstGeom>
        </p:spPr>
        <p:txBody>
          <a:bodyPr lIns="0" tIns="0" rIns="0" bIns="0"/>
          <a:lstStyle>
            <a:lvl1pPr>
              <a:defRPr sz="5000" b="1" i="0">
                <a:solidFill>
                  <a:srgbClr val="FFE32C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005205" y="2589466"/>
            <a:ext cx="8745284" cy="74306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 dirty="0"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10353611" y="2589466"/>
            <a:ext cx="8745284" cy="74306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11/4/2025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‹Nr.›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309756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84585" y="2521591"/>
            <a:ext cx="15555788" cy="780637"/>
          </a:xfrm>
          <a:prstGeom prst="rect">
            <a:avLst/>
          </a:prstGeom>
        </p:spPr>
        <p:txBody>
          <a:bodyPr lIns="0" tIns="0" rIns="0" bIns="0"/>
          <a:lstStyle>
            <a:lvl1pPr>
              <a:defRPr sz="5000" b="1" i="0">
                <a:solidFill>
                  <a:srgbClr val="FFE32C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11/4/2025</a:t>
            </a:fld>
            <a:endParaRPr lang="en-US" dirty="0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‹Nr.›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024588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theme" Target="../theme/theme1.xml"/><Relationship Id="rId7" Type="http://schemas.openxmlformats.org/officeDocument/2006/relationships/image" Target="../media/image4.png"/><Relationship Id="rId12" Type="http://schemas.openxmlformats.org/officeDocument/2006/relationships/image" Target="../media/image9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8.png"/><Relationship Id="rId5" Type="http://schemas.openxmlformats.org/officeDocument/2006/relationships/image" Target="../media/image2.png"/><Relationship Id="rId10" Type="http://schemas.openxmlformats.org/officeDocument/2006/relationships/image" Target="../media/image7.png"/><Relationship Id="rId4" Type="http://schemas.openxmlformats.org/officeDocument/2006/relationships/image" Target="../media/image1.png"/><Relationship Id="rId9" Type="http://schemas.openxmlformats.org/officeDocument/2006/relationships/image" Target="../media/image6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12.png"/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2.png"/><Relationship Id="rId12" Type="http://schemas.openxmlformats.org/officeDocument/2006/relationships/image" Target="../media/image11.png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.png"/><Relationship Id="rId11" Type="http://schemas.openxmlformats.org/officeDocument/2006/relationships/image" Target="../media/image10.png"/><Relationship Id="rId5" Type="http://schemas.openxmlformats.org/officeDocument/2006/relationships/theme" Target="../theme/theme2.xml"/><Relationship Id="rId15" Type="http://schemas.openxmlformats.org/officeDocument/2006/relationships/image" Target="../media/image14.png"/><Relationship Id="rId10" Type="http://schemas.openxmlformats.org/officeDocument/2006/relationships/image" Target="../media/image5.png"/><Relationship Id="rId4" Type="http://schemas.openxmlformats.org/officeDocument/2006/relationships/slideLayout" Target="../slideLayouts/slideLayout6.xml"/><Relationship Id="rId9" Type="http://schemas.openxmlformats.org/officeDocument/2006/relationships/image" Target="../media/image4.png"/><Relationship Id="rId14" Type="http://schemas.openxmlformats.org/officeDocument/2006/relationships/image" Target="../media/image13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9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5.png"/><Relationship Id="rId5" Type="http://schemas.openxmlformats.org/officeDocument/2006/relationships/theme" Target="../theme/theme3.xml"/><Relationship Id="rId10" Type="http://schemas.openxmlformats.org/officeDocument/2006/relationships/image" Target="../media/image4.png"/><Relationship Id="rId4" Type="http://schemas.openxmlformats.org/officeDocument/2006/relationships/slideLayout" Target="../slideLayouts/slideLayout10.xml"/><Relationship Id="rId9" Type="http://schemas.openxmlformats.org/officeDocument/2006/relationships/image" Target="../media/image3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.png"/><Relationship Id="rId11" Type="http://schemas.openxmlformats.org/officeDocument/2006/relationships/image" Target="../media/image16.png"/><Relationship Id="rId5" Type="http://schemas.openxmlformats.org/officeDocument/2006/relationships/theme" Target="../theme/theme4.xml"/><Relationship Id="rId10" Type="http://schemas.openxmlformats.org/officeDocument/2006/relationships/image" Target="../media/image5.png"/><Relationship Id="rId4" Type="http://schemas.openxmlformats.org/officeDocument/2006/relationships/slideLayout" Target="../slideLayouts/slideLayout14.xml"/><Relationship Id="rId9" Type="http://schemas.openxmlformats.org/officeDocument/2006/relationships/image" Target="../media/image4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17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.png"/><Relationship Id="rId11" Type="http://schemas.openxmlformats.org/officeDocument/2006/relationships/image" Target="../media/image17.png"/><Relationship Id="rId5" Type="http://schemas.openxmlformats.org/officeDocument/2006/relationships/theme" Target="../theme/theme5.xml"/><Relationship Id="rId10" Type="http://schemas.openxmlformats.org/officeDocument/2006/relationships/image" Target="../media/image5.png"/><Relationship Id="rId4" Type="http://schemas.openxmlformats.org/officeDocument/2006/relationships/slideLayout" Target="../slideLayouts/slideLayout18.xml"/><Relationship Id="rId9" Type="http://schemas.openxmlformats.org/officeDocument/2006/relationships/image" Target="../media/image4.pn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21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.png"/><Relationship Id="rId11" Type="http://schemas.openxmlformats.org/officeDocument/2006/relationships/image" Target="../media/image18.png"/><Relationship Id="rId5" Type="http://schemas.openxmlformats.org/officeDocument/2006/relationships/theme" Target="../theme/theme6.xml"/><Relationship Id="rId10" Type="http://schemas.openxmlformats.org/officeDocument/2006/relationships/image" Target="../media/image5.png"/><Relationship Id="rId4" Type="http://schemas.openxmlformats.org/officeDocument/2006/relationships/slideLayout" Target="../slideLayouts/slideLayout22.xml"/><Relationship Id="rId9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102D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uppieren 88">
            <a:extLst>
              <a:ext uri="{FF2B5EF4-FFF2-40B4-BE49-F238E27FC236}">
                <a16:creationId xmlns:a16="http://schemas.microsoft.com/office/drawing/2014/main" id="{FFFF66A6-A574-5C34-E56E-EEF06D08DD1F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360000" y="360000"/>
            <a:ext cx="4312800" cy="1179401"/>
            <a:chOff x="375183" y="375193"/>
            <a:chExt cx="3730981" cy="1020294"/>
          </a:xfrm>
        </p:grpSpPr>
        <p:sp>
          <p:nvSpPr>
            <p:cNvPr id="90" name="bg object 17">
              <a:extLst>
                <a:ext uri="{FF2B5EF4-FFF2-40B4-BE49-F238E27FC236}">
                  <a16:creationId xmlns:a16="http://schemas.microsoft.com/office/drawing/2014/main" id="{06C73B3C-3D28-A4B8-CC61-1F0992A72E24}"/>
                </a:ext>
              </a:extLst>
            </p:cNvPr>
            <p:cNvSpPr/>
            <p:nvPr/>
          </p:nvSpPr>
          <p:spPr>
            <a:xfrm>
              <a:off x="1681107" y="393541"/>
              <a:ext cx="899794" cy="184785"/>
            </a:xfrm>
            <a:custGeom>
              <a:avLst/>
              <a:gdLst/>
              <a:ahLst/>
              <a:cxnLst/>
              <a:rect l="l" t="t" r="r" b="b"/>
              <a:pathLst>
                <a:path w="899794" h="184784">
                  <a:moveTo>
                    <a:pt x="26659" y="38749"/>
                  </a:moveTo>
                  <a:lnTo>
                    <a:pt x="0" y="38749"/>
                  </a:lnTo>
                  <a:lnTo>
                    <a:pt x="0" y="182250"/>
                  </a:lnTo>
                  <a:lnTo>
                    <a:pt x="26659" y="182250"/>
                  </a:lnTo>
                  <a:lnTo>
                    <a:pt x="26659" y="120739"/>
                  </a:lnTo>
                  <a:lnTo>
                    <a:pt x="127513" y="120739"/>
                  </a:lnTo>
                  <a:lnTo>
                    <a:pt x="127513" y="97987"/>
                  </a:lnTo>
                  <a:lnTo>
                    <a:pt x="26659" y="97987"/>
                  </a:lnTo>
                  <a:lnTo>
                    <a:pt x="26659" y="38749"/>
                  </a:lnTo>
                  <a:close/>
                </a:path>
                <a:path w="899794" h="184784">
                  <a:moveTo>
                    <a:pt x="127513" y="120739"/>
                  </a:moveTo>
                  <a:lnTo>
                    <a:pt x="100864" y="120739"/>
                  </a:lnTo>
                  <a:lnTo>
                    <a:pt x="100864" y="182250"/>
                  </a:lnTo>
                  <a:lnTo>
                    <a:pt x="127513" y="182250"/>
                  </a:lnTo>
                  <a:lnTo>
                    <a:pt x="127513" y="120739"/>
                  </a:lnTo>
                  <a:close/>
                </a:path>
                <a:path w="899794" h="184784">
                  <a:moveTo>
                    <a:pt x="127513" y="38749"/>
                  </a:moveTo>
                  <a:lnTo>
                    <a:pt x="100864" y="38749"/>
                  </a:lnTo>
                  <a:lnTo>
                    <a:pt x="100864" y="97987"/>
                  </a:lnTo>
                  <a:lnTo>
                    <a:pt x="127513" y="97987"/>
                  </a:lnTo>
                  <a:lnTo>
                    <a:pt x="127513" y="38749"/>
                  </a:lnTo>
                  <a:close/>
                </a:path>
                <a:path w="899794" h="184784">
                  <a:moveTo>
                    <a:pt x="233088" y="36695"/>
                  </a:moveTo>
                  <a:lnTo>
                    <a:pt x="193526" y="46232"/>
                  </a:lnTo>
                  <a:lnTo>
                    <a:pt x="165845" y="72672"/>
                  </a:lnTo>
                  <a:lnTo>
                    <a:pt x="155798" y="110494"/>
                  </a:lnTo>
                  <a:lnTo>
                    <a:pt x="156442" y="120784"/>
                  </a:lnTo>
                  <a:lnTo>
                    <a:pt x="171400" y="156373"/>
                  </a:lnTo>
                  <a:lnTo>
                    <a:pt x="202607" y="178933"/>
                  </a:lnTo>
                  <a:lnTo>
                    <a:pt x="233088" y="184292"/>
                  </a:lnTo>
                  <a:lnTo>
                    <a:pt x="243785" y="183696"/>
                  </a:lnTo>
                  <a:lnTo>
                    <a:pt x="281002" y="169537"/>
                  </a:lnTo>
                  <a:lnTo>
                    <a:pt x="290662" y="160926"/>
                  </a:lnTo>
                  <a:lnTo>
                    <a:pt x="233088" y="160926"/>
                  </a:lnTo>
                  <a:lnTo>
                    <a:pt x="226092" y="160523"/>
                  </a:lnTo>
                  <a:lnTo>
                    <a:pt x="192806" y="141895"/>
                  </a:lnTo>
                  <a:lnTo>
                    <a:pt x="182656" y="110494"/>
                  </a:lnTo>
                  <a:lnTo>
                    <a:pt x="183066" y="103492"/>
                  </a:lnTo>
                  <a:lnTo>
                    <a:pt x="201822" y="70072"/>
                  </a:lnTo>
                  <a:lnTo>
                    <a:pt x="233088" y="60072"/>
                  </a:lnTo>
                  <a:lnTo>
                    <a:pt x="290667" y="60072"/>
                  </a:lnTo>
                  <a:lnTo>
                    <a:pt x="288385" y="57579"/>
                  </a:lnTo>
                  <a:lnTo>
                    <a:pt x="253944" y="39080"/>
                  </a:lnTo>
                  <a:lnTo>
                    <a:pt x="243785" y="37291"/>
                  </a:lnTo>
                  <a:lnTo>
                    <a:pt x="233088" y="36695"/>
                  </a:lnTo>
                  <a:close/>
                </a:path>
                <a:path w="899794" h="184784">
                  <a:moveTo>
                    <a:pt x="290667" y="60072"/>
                  </a:moveTo>
                  <a:lnTo>
                    <a:pt x="233088" y="60072"/>
                  </a:lnTo>
                  <a:lnTo>
                    <a:pt x="240080" y="60475"/>
                  </a:lnTo>
                  <a:lnTo>
                    <a:pt x="246716" y="61684"/>
                  </a:lnTo>
                  <a:lnTo>
                    <a:pt x="279845" y="90587"/>
                  </a:lnTo>
                  <a:lnTo>
                    <a:pt x="283510" y="110494"/>
                  </a:lnTo>
                  <a:lnTo>
                    <a:pt x="283101" y="117497"/>
                  </a:lnTo>
                  <a:lnTo>
                    <a:pt x="264346" y="150916"/>
                  </a:lnTo>
                  <a:lnTo>
                    <a:pt x="233088" y="160926"/>
                  </a:lnTo>
                  <a:lnTo>
                    <a:pt x="290662" y="160926"/>
                  </a:lnTo>
                  <a:lnTo>
                    <a:pt x="309745" y="120701"/>
                  </a:lnTo>
                  <a:lnTo>
                    <a:pt x="310368" y="110494"/>
                  </a:lnTo>
                  <a:lnTo>
                    <a:pt x="309740" y="100209"/>
                  </a:lnTo>
                  <a:lnTo>
                    <a:pt x="307857" y="90460"/>
                  </a:lnTo>
                  <a:lnTo>
                    <a:pt x="304718" y="81246"/>
                  </a:lnTo>
                  <a:lnTo>
                    <a:pt x="300321" y="72568"/>
                  </a:lnTo>
                  <a:lnTo>
                    <a:pt x="294828" y="64619"/>
                  </a:lnTo>
                  <a:lnTo>
                    <a:pt x="290667" y="60072"/>
                  </a:lnTo>
                  <a:close/>
                </a:path>
                <a:path w="899794" h="184784">
                  <a:moveTo>
                    <a:pt x="216757" y="0"/>
                  </a:moveTo>
                  <a:lnTo>
                    <a:pt x="209649" y="0"/>
                  </a:lnTo>
                  <a:lnTo>
                    <a:pt x="206710" y="1167"/>
                  </a:lnTo>
                  <a:lnTo>
                    <a:pt x="202062" y="5815"/>
                  </a:lnTo>
                  <a:lnTo>
                    <a:pt x="200905" y="8817"/>
                  </a:lnTo>
                  <a:lnTo>
                    <a:pt x="200905" y="16060"/>
                  </a:lnTo>
                  <a:lnTo>
                    <a:pt x="202062" y="18999"/>
                  </a:lnTo>
                  <a:lnTo>
                    <a:pt x="206710" y="23647"/>
                  </a:lnTo>
                  <a:lnTo>
                    <a:pt x="209649" y="24804"/>
                  </a:lnTo>
                  <a:lnTo>
                    <a:pt x="216757" y="24804"/>
                  </a:lnTo>
                  <a:lnTo>
                    <a:pt x="219686" y="23647"/>
                  </a:lnTo>
                  <a:lnTo>
                    <a:pt x="224334" y="18999"/>
                  </a:lnTo>
                  <a:lnTo>
                    <a:pt x="225501" y="16060"/>
                  </a:lnTo>
                  <a:lnTo>
                    <a:pt x="225501" y="8817"/>
                  </a:lnTo>
                  <a:lnTo>
                    <a:pt x="224334" y="5815"/>
                  </a:lnTo>
                  <a:lnTo>
                    <a:pt x="219686" y="1167"/>
                  </a:lnTo>
                  <a:lnTo>
                    <a:pt x="216757" y="0"/>
                  </a:lnTo>
                  <a:close/>
                </a:path>
                <a:path w="899794" h="184784">
                  <a:moveTo>
                    <a:pt x="256527" y="0"/>
                  </a:moveTo>
                  <a:lnTo>
                    <a:pt x="249420" y="0"/>
                  </a:lnTo>
                  <a:lnTo>
                    <a:pt x="246481" y="1167"/>
                  </a:lnTo>
                  <a:lnTo>
                    <a:pt x="241832" y="5815"/>
                  </a:lnTo>
                  <a:lnTo>
                    <a:pt x="240676" y="8817"/>
                  </a:lnTo>
                  <a:lnTo>
                    <a:pt x="240676" y="16060"/>
                  </a:lnTo>
                  <a:lnTo>
                    <a:pt x="241832" y="18999"/>
                  </a:lnTo>
                  <a:lnTo>
                    <a:pt x="246481" y="23647"/>
                  </a:lnTo>
                  <a:lnTo>
                    <a:pt x="249420" y="24804"/>
                  </a:lnTo>
                  <a:lnTo>
                    <a:pt x="256527" y="24804"/>
                  </a:lnTo>
                  <a:lnTo>
                    <a:pt x="259456" y="23647"/>
                  </a:lnTo>
                  <a:lnTo>
                    <a:pt x="264104" y="18999"/>
                  </a:lnTo>
                  <a:lnTo>
                    <a:pt x="265271" y="16060"/>
                  </a:lnTo>
                  <a:lnTo>
                    <a:pt x="265271" y="8817"/>
                  </a:lnTo>
                  <a:lnTo>
                    <a:pt x="264104" y="5815"/>
                  </a:lnTo>
                  <a:lnTo>
                    <a:pt x="259456" y="1167"/>
                  </a:lnTo>
                  <a:lnTo>
                    <a:pt x="256527" y="0"/>
                  </a:lnTo>
                  <a:close/>
                </a:path>
                <a:path w="899794" h="184784">
                  <a:moveTo>
                    <a:pt x="365313" y="38749"/>
                  </a:moveTo>
                  <a:lnTo>
                    <a:pt x="338653" y="38749"/>
                  </a:lnTo>
                  <a:lnTo>
                    <a:pt x="338653" y="182250"/>
                  </a:lnTo>
                  <a:lnTo>
                    <a:pt x="365313" y="182250"/>
                  </a:lnTo>
                  <a:lnTo>
                    <a:pt x="365313" y="120739"/>
                  </a:lnTo>
                  <a:lnTo>
                    <a:pt x="466167" y="120739"/>
                  </a:lnTo>
                  <a:lnTo>
                    <a:pt x="466167" y="97987"/>
                  </a:lnTo>
                  <a:lnTo>
                    <a:pt x="365313" y="97987"/>
                  </a:lnTo>
                  <a:lnTo>
                    <a:pt x="365313" y="38749"/>
                  </a:lnTo>
                  <a:close/>
                </a:path>
                <a:path w="899794" h="184784">
                  <a:moveTo>
                    <a:pt x="466167" y="120739"/>
                  </a:moveTo>
                  <a:lnTo>
                    <a:pt x="439517" y="120739"/>
                  </a:lnTo>
                  <a:lnTo>
                    <a:pt x="439517" y="182250"/>
                  </a:lnTo>
                  <a:lnTo>
                    <a:pt x="466167" y="182250"/>
                  </a:lnTo>
                  <a:lnTo>
                    <a:pt x="466167" y="120739"/>
                  </a:lnTo>
                  <a:close/>
                </a:path>
                <a:path w="899794" h="184784">
                  <a:moveTo>
                    <a:pt x="466167" y="38749"/>
                  </a:moveTo>
                  <a:lnTo>
                    <a:pt x="439517" y="38749"/>
                  </a:lnTo>
                  <a:lnTo>
                    <a:pt x="439517" y="97987"/>
                  </a:lnTo>
                  <a:lnTo>
                    <a:pt x="466167" y="97987"/>
                  </a:lnTo>
                  <a:lnTo>
                    <a:pt x="466167" y="38749"/>
                  </a:lnTo>
                  <a:close/>
                </a:path>
                <a:path w="899794" h="184784">
                  <a:moveTo>
                    <a:pt x="609470" y="38749"/>
                  </a:moveTo>
                  <a:lnTo>
                    <a:pt x="504707" y="38749"/>
                  </a:lnTo>
                  <a:lnTo>
                    <a:pt x="504707" y="182250"/>
                  </a:lnTo>
                  <a:lnTo>
                    <a:pt x="612336" y="182250"/>
                  </a:lnTo>
                  <a:lnTo>
                    <a:pt x="612336" y="159905"/>
                  </a:lnTo>
                  <a:lnTo>
                    <a:pt x="531356" y="159905"/>
                  </a:lnTo>
                  <a:lnTo>
                    <a:pt x="531356" y="120343"/>
                  </a:lnTo>
                  <a:lnTo>
                    <a:pt x="600642" y="120343"/>
                  </a:lnTo>
                  <a:lnTo>
                    <a:pt x="600642" y="98404"/>
                  </a:lnTo>
                  <a:lnTo>
                    <a:pt x="531356" y="98404"/>
                  </a:lnTo>
                  <a:lnTo>
                    <a:pt x="531356" y="61093"/>
                  </a:lnTo>
                  <a:lnTo>
                    <a:pt x="609470" y="61093"/>
                  </a:lnTo>
                  <a:lnTo>
                    <a:pt x="609470" y="38749"/>
                  </a:lnTo>
                  <a:close/>
                </a:path>
                <a:path w="899794" h="184784">
                  <a:moveTo>
                    <a:pt x="701090" y="38749"/>
                  </a:moveTo>
                  <a:lnTo>
                    <a:pt x="642059" y="38749"/>
                  </a:lnTo>
                  <a:lnTo>
                    <a:pt x="642059" y="182250"/>
                  </a:lnTo>
                  <a:lnTo>
                    <a:pt x="668698" y="182250"/>
                  </a:lnTo>
                  <a:lnTo>
                    <a:pt x="668698" y="140426"/>
                  </a:lnTo>
                  <a:lnTo>
                    <a:pt x="703560" y="140426"/>
                  </a:lnTo>
                  <a:lnTo>
                    <a:pt x="705404" y="140363"/>
                  </a:lnTo>
                  <a:lnTo>
                    <a:pt x="706634" y="140218"/>
                  </a:lnTo>
                  <a:lnTo>
                    <a:pt x="735219" y="140218"/>
                  </a:lnTo>
                  <a:lnTo>
                    <a:pt x="731637" y="135100"/>
                  </a:lnTo>
                  <a:lnTo>
                    <a:pt x="738587" y="131854"/>
                  </a:lnTo>
                  <a:lnTo>
                    <a:pt x="744681" y="127869"/>
                  </a:lnTo>
                  <a:lnTo>
                    <a:pt x="749917" y="123142"/>
                  </a:lnTo>
                  <a:lnTo>
                    <a:pt x="753643" y="118488"/>
                  </a:lnTo>
                  <a:lnTo>
                    <a:pt x="668698" y="118488"/>
                  </a:lnTo>
                  <a:lnTo>
                    <a:pt x="668698" y="61291"/>
                  </a:lnTo>
                  <a:lnTo>
                    <a:pt x="753874" y="61291"/>
                  </a:lnTo>
                  <a:lnTo>
                    <a:pt x="750713" y="57116"/>
                  </a:lnTo>
                  <a:lnTo>
                    <a:pt x="710120" y="39133"/>
                  </a:lnTo>
                  <a:lnTo>
                    <a:pt x="701090" y="38749"/>
                  </a:lnTo>
                  <a:close/>
                </a:path>
                <a:path w="899794" h="184784">
                  <a:moveTo>
                    <a:pt x="735219" y="140218"/>
                  </a:moveTo>
                  <a:lnTo>
                    <a:pt x="706634" y="140218"/>
                  </a:lnTo>
                  <a:lnTo>
                    <a:pt x="735951" y="182250"/>
                  </a:lnTo>
                  <a:lnTo>
                    <a:pt x="764643" y="182250"/>
                  </a:lnTo>
                  <a:lnTo>
                    <a:pt x="735219" y="140218"/>
                  </a:lnTo>
                  <a:close/>
                </a:path>
                <a:path w="899794" h="184784">
                  <a:moveTo>
                    <a:pt x="753874" y="61291"/>
                  </a:moveTo>
                  <a:lnTo>
                    <a:pt x="699870" y="61291"/>
                  </a:lnTo>
                  <a:lnTo>
                    <a:pt x="708054" y="61754"/>
                  </a:lnTo>
                  <a:lnTo>
                    <a:pt x="715188" y="63141"/>
                  </a:lnTo>
                  <a:lnTo>
                    <a:pt x="721271" y="65451"/>
                  </a:lnTo>
                  <a:lnTo>
                    <a:pt x="726301" y="68681"/>
                  </a:lnTo>
                  <a:lnTo>
                    <a:pt x="732324" y="73600"/>
                  </a:lnTo>
                  <a:lnTo>
                    <a:pt x="735326" y="80635"/>
                  </a:lnTo>
                  <a:lnTo>
                    <a:pt x="735326" y="98946"/>
                  </a:lnTo>
                  <a:lnTo>
                    <a:pt x="699870" y="118488"/>
                  </a:lnTo>
                  <a:lnTo>
                    <a:pt x="753643" y="118488"/>
                  </a:lnTo>
                  <a:lnTo>
                    <a:pt x="762184" y="89796"/>
                  </a:lnTo>
                  <a:lnTo>
                    <a:pt x="761722" y="82171"/>
                  </a:lnTo>
                  <a:lnTo>
                    <a:pt x="760339" y="75084"/>
                  </a:lnTo>
                  <a:lnTo>
                    <a:pt x="758033" y="68534"/>
                  </a:lnTo>
                  <a:lnTo>
                    <a:pt x="754805" y="62521"/>
                  </a:lnTo>
                  <a:lnTo>
                    <a:pt x="753874" y="61291"/>
                  </a:lnTo>
                  <a:close/>
                </a:path>
                <a:path w="899794" h="184784">
                  <a:moveTo>
                    <a:pt x="896659" y="38749"/>
                  </a:moveTo>
                  <a:lnTo>
                    <a:pt x="791907" y="38749"/>
                  </a:lnTo>
                  <a:lnTo>
                    <a:pt x="791907" y="182250"/>
                  </a:lnTo>
                  <a:lnTo>
                    <a:pt x="899525" y="182250"/>
                  </a:lnTo>
                  <a:lnTo>
                    <a:pt x="899525" y="159905"/>
                  </a:lnTo>
                  <a:lnTo>
                    <a:pt x="818556" y="159905"/>
                  </a:lnTo>
                  <a:lnTo>
                    <a:pt x="818556" y="120343"/>
                  </a:lnTo>
                  <a:lnTo>
                    <a:pt x="887852" y="120343"/>
                  </a:lnTo>
                  <a:lnTo>
                    <a:pt x="887852" y="98404"/>
                  </a:lnTo>
                  <a:lnTo>
                    <a:pt x="818556" y="98404"/>
                  </a:lnTo>
                  <a:lnTo>
                    <a:pt x="818556" y="61093"/>
                  </a:lnTo>
                  <a:lnTo>
                    <a:pt x="896659" y="61093"/>
                  </a:lnTo>
                  <a:lnTo>
                    <a:pt x="896659" y="3874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bg object 18">
              <a:extLst>
                <a:ext uri="{FF2B5EF4-FFF2-40B4-BE49-F238E27FC236}">
                  <a16:creationId xmlns:a16="http://schemas.microsoft.com/office/drawing/2014/main" id="{C074E9AA-DD41-47BD-23A8-0E6A1DA3B931}"/>
                </a:ext>
              </a:extLst>
            </p:cNvPr>
            <p:cNvSpPr/>
            <p:nvPr/>
          </p:nvSpPr>
          <p:spPr>
            <a:xfrm>
              <a:off x="1662657" y="686490"/>
              <a:ext cx="1377950" cy="147955"/>
            </a:xfrm>
            <a:custGeom>
              <a:avLst/>
              <a:gdLst/>
              <a:ahLst/>
              <a:cxnLst/>
              <a:rect l="l" t="t" r="r" b="b"/>
              <a:pathLst>
                <a:path w="1377950" h="147955">
                  <a:moveTo>
                    <a:pt x="74215" y="24595"/>
                  </a:moveTo>
                  <a:lnTo>
                    <a:pt x="47566" y="24595"/>
                  </a:lnTo>
                  <a:lnTo>
                    <a:pt x="47566" y="145543"/>
                  </a:lnTo>
                  <a:lnTo>
                    <a:pt x="74215" y="145543"/>
                  </a:lnTo>
                  <a:lnTo>
                    <a:pt x="74215" y="24595"/>
                  </a:lnTo>
                  <a:close/>
                </a:path>
                <a:path w="1377950" h="147955">
                  <a:moveTo>
                    <a:pt x="121771" y="2042"/>
                  </a:moveTo>
                  <a:lnTo>
                    <a:pt x="0" y="2042"/>
                  </a:lnTo>
                  <a:lnTo>
                    <a:pt x="0" y="24595"/>
                  </a:lnTo>
                  <a:lnTo>
                    <a:pt x="121771" y="24595"/>
                  </a:lnTo>
                  <a:lnTo>
                    <a:pt x="121771" y="2042"/>
                  </a:lnTo>
                  <a:close/>
                </a:path>
                <a:path w="1377950" h="147955">
                  <a:moveTo>
                    <a:pt x="246616" y="2042"/>
                  </a:moveTo>
                  <a:lnTo>
                    <a:pt x="141864" y="2042"/>
                  </a:lnTo>
                  <a:lnTo>
                    <a:pt x="141864" y="145543"/>
                  </a:lnTo>
                  <a:lnTo>
                    <a:pt x="249482" y="145543"/>
                  </a:lnTo>
                  <a:lnTo>
                    <a:pt x="249482" y="123198"/>
                  </a:lnTo>
                  <a:lnTo>
                    <a:pt x="168513" y="123198"/>
                  </a:lnTo>
                  <a:lnTo>
                    <a:pt x="168513" y="83636"/>
                  </a:lnTo>
                  <a:lnTo>
                    <a:pt x="237799" y="83636"/>
                  </a:lnTo>
                  <a:lnTo>
                    <a:pt x="237799" y="61698"/>
                  </a:lnTo>
                  <a:lnTo>
                    <a:pt x="168513" y="61698"/>
                  </a:lnTo>
                  <a:lnTo>
                    <a:pt x="168513" y="24387"/>
                  </a:lnTo>
                  <a:lnTo>
                    <a:pt x="246616" y="24387"/>
                  </a:lnTo>
                  <a:lnTo>
                    <a:pt x="246616" y="2042"/>
                  </a:lnTo>
                  <a:close/>
                </a:path>
                <a:path w="1377950" h="147955">
                  <a:moveTo>
                    <a:pt x="345834" y="0"/>
                  </a:moveTo>
                  <a:lnTo>
                    <a:pt x="306506" y="9568"/>
                  </a:lnTo>
                  <a:lnTo>
                    <a:pt x="274611" y="44545"/>
                  </a:lnTo>
                  <a:lnTo>
                    <a:pt x="268961" y="73798"/>
                  </a:lnTo>
                  <a:lnTo>
                    <a:pt x="269582" y="84084"/>
                  </a:lnTo>
                  <a:lnTo>
                    <a:pt x="284345" y="119673"/>
                  </a:lnTo>
                  <a:lnTo>
                    <a:pt x="315400" y="142232"/>
                  </a:lnTo>
                  <a:lnTo>
                    <a:pt x="345625" y="147596"/>
                  </a:lnTo>
                  <a:lnTo>
                    <a:pt x="354257" y="147212"/>
                  </a:lnTo>
                  <a:lnTo>
                    <a:pt x="391421" y="133911"/>
                  </a:lnTo>
                  <a:lnTo>
                    <a:pt x="402039" y="124220"/>
                  </a:lnTo>
                  <a:lnTo>
                    <a:pt x="347064" y="124220"/>
                  </a:lnTo>
                  <a:lnTo>
                    <a:pt x="339876" y="123817"/>
                  </a:lnTo>
                  <a:lnTo>
                    <a:pt x="305976" y="105257"/>
                  </a:lnTo>
                  <a:lnTo>
                    <a:pt x="295818" y="73798"/>
                  </a:lnTo>
                  <a:lnTo>
                    <a:pt x="296227" y="66712"/>
                  </a:lnTo>
                  <a:lnTo>
                    <a:pt x="315098" y="33361"/>
                  </a:lnTo>
                  <a:lnTo>
                    <a:pt x="347064" y="23366"/>
                  </a:lnTo>
                  <a:lnTo>
                    <a:pt x="402030" y="23366"/>
                  </a:lnTo>
                  <a:lnTo>
                    <a:pt x="397316" y="18486"/>
                  </a:lnTo>
                  <a:lnTo>
                    <a:pt x="362695" y="1534"/>
                  </a:lnTo>
                  <a:lnTo>
                    <a:pt x="354458" y="383"/>
                  </a:lnTo>
                  <a:lnTo>
                    <a:pt x="345834" y="0"/>
                  </a:lnTo>
                  <a:close/>
                </a:path>
                <a:path w="1377950" h="147955">
                  <a:moveTo>
                    <a:pt x="385396" y="107211"/>
                  </a:moveTo>
                  <a:lnTo>
                    <a:pt x="377155" y="114652"/>
                  </a:lnTo>
                  <a:lnTo>
                    <a:pt x="368020" y="119968"/>
                  </a:lnTo>
                  <a:lnTo>
                    <a:pt x="357989" y="123157"/>
                  </a:lnTo>
                  <a:lnTo>
                    <a:pt x="347064" y="124220"/>
                  </a:lnTo>
                  <a:lnTo>
                    <a:pt x="402039" y="124220"/>
                  </a:lnTo>
                  <a:lnTo>
                    <a:pt x="402623" y="123615"/>
                  </a:lnTo>
                  <a:lnTo>
                    <a:pt x="385396" y="107211"/>
                  </a:lnTo>
                  <a:close/>
                </a:path>
                <a:path w="1377950" h="147955">
                  <a:moveTo>
                    <a:pt x="402030" y="23366"/>
                  </a:moveTo>
                  <a:lnTo>
                    <a:pt x="347064" y="23366"/>
                  </a:lnTo>
                  <a:lnTo>
                    <a:pt x="357989" y="24417"/>
                  </a:lnTo>
                  <a:lnTo>
                    <a:pt x="368020" y="27570"/>
                  </a:lnTo>
                  <a:lnTo>
                    <a:pt x="377155" y="32823"/>
                  </a:lnTo>
                  <a:lnTo>
                    <a:pt x="385396" y="40176"/>
                  </a:lnTo>
                  <a:lnTo>
                    <a:pt x="402623" y="23981"/>
                  </a:lnTo>
                  <a:lnTo>
                    <a:pt x="402030" y="23366"/>
                  </a:lnTo>
                  <a:close/>
                </a:path>
                <a:path w="1377950" h="147955">
                  <a:moveTo>
                    <a:pt x="454890" y="2042"/>
                  </a:moveTo>
                  <a:lnTo>
                    <a:pt x="428241" y="2042"/>
                  </a:lnTo>
                  <a:lnTo>
                    <a:pt x="428241" y="145543"/>
                  </a:lnTo>
                  <a:lnTo>
                    <a:pt x="454890" y="145543"/>
                  </a:lnTo>
                  <a:lnTo>
                    <a:pt x="454890" y="84043"/>
                  </a:lnTo>
                  <a:lnTo>
                    <a:pt x="555754" y="84043"/>
                  </a:lnTo>
                  <a:lnTo>
                    <a:pt x="555754" y="61291"/>
                  </a:lnTo>
                  <a:lnTo>
                    <a:pt x="454890" y="61291"/>
                  </a:lnTo>
                  <a:lnTo>
                    <a:pt x="454890" y="2042"/>
                  </a:lnTo>
                  <a:close/>
                </a:path>
                <a:path w="1377950" h="147955">
                  <a:moveTo>
                    <a:pt x="555754" y="84043"/>
                  </a:moveTo>
                  <a:lnTo>
                    <a:pt x="529095" y="84043"/>
                  </a:lnTo>
                  <a:lnTo>
                    <a:pt x="529095" y="145543"/>
                  </a:lnTo>
                  <a:lnTo>
                    <a:pt x="555754" y="145543"/>
                  </a:lnTo>
                  <a:lnTo>
                    <a:pt x="555754" y="84043"/>
                  </a:lnTo>
                  <a:close/>
                </a:path>
                <a:path w="1377950" h="147955">
                  <a:moveTo>
                    <a:pt x="555754" y="2042"/>
                  </a:moveTo>
                  <a:lnTo>
                    <a:pt x="529095" y="2042"/>
                  </a:lnTo>
                  <a:lnTo>
                    <a:pt x="529095" y="61291"/>
                  </a:lnTo>
                  <a:lnTo>
                    <a:pt x="555754" y="61291"/>
                  </a:lnTo>
                  <a:lnTo>
                    <a:pt x="555754" y="2042"/>
                  </a:lnTo>
                  <a:close/>
                </a:path>
                <a:path w="1377950" h="147955">
                  <a:moveTo>
                    <a:pt x="616223" y="2042"/>
                  </a:moveTo>
                  <a:lnTo>
                    <a:pt x="594295" y="2042"/>
                  </a:lnTo>
                  <a:lnTo>
                    <a:pt x="594295" y="145543"/>
                  </a:lnTo>
                  <a:lnTo>
                    <a:pt x="620725" y="145543"/>
                  </a:lnTo>
                  <a:lnTo>
                    <a:pt x="620725" y="48379"/>
                  </a:lnTo>
                  <a:lnTo>
                    <a:pt x="653952" y="48379"/>
                  </a:lnTo>
                  <a:lnTo>
                    <a:pt x="616223" y="2042"/>
                  </a:lnTo>
                  <a:close/>
                </a:path>
                <a:path w="1377950" h="147955">
                  <a:moveTo>
                    <a:pt x="653952" y="48379"/>
                  </a:moveTo>
                  <a:lnTo>
                    <a:pt x="620725" y="48379"/>
                  </a:lnTo>
                  <a:lnTo>
                    <a:pt x="699860" y="145543"/>
                  </a:lnTo>
                  <a:lnTo>
                    <a:pt x="721798" y="145543"/>
                  </a:lnTo>
                  <a:lnTo>
                    <a:pt x="721798" y="99217"/>
                  </a:lnTo>
                  <a:lnTo>
                    <a:pt x="695347" y="99217"/>
                  </a:lnTo>
                  <a:lnTo>
                    <a:pt x="653952" y="48379"/>
                  </a:lnTo>
                  <a:close/>
                </a:path>
                <a:path w="1377950" h="147955">
                  <a:moveTo>
                    <a:pt x="721798" y="2042"/>
                  </a:moveTo>
                  <a:lnTo>
                    <a:pt x="695347" y="2042"/>
                  </a:lnTo>
                  <a:lnTo>
                    <a:pt x="695347" y="99217"/>
                  </a:lnTo>
                  <a:lnTo>
                    <a:pt x="721798" y="99217"/>
                  </a:lnTo>
                  <a:lnTo>
                    <a:pt x="721798" y="2042"/>
                  </a:lnTo>
                  <a:close/>
                </a:path>
                <a:path w="1377950" h="147955">
                  <a:moveTo>
                    <a:pt x="786988" y="2042"/>
                  </a:moveTo>
                  <a:lnTo>
                    <a:pt x="760339" y="2042"/>
                  </a:lnTo>
                  <a:lnTo>
                    <a:pt x="760339" y="145543"/>
                  </a:lnTo>
                  <a:lnTo>
                    <a:pt x="786988" y="145543"/>
                  </a:lnTo>
                  <a:lnTo>
                    <a:pt x="786988" y="2042"/>
                  </a:lnTo>
                  <a:close/>
                </a:path>
                <a:path w="1377950" h="147955">
                  <a:moveTo>
                    <a:pt x="822861" y="109671"/>
                  </a:moveTo>
                  <a:lnTo>
                    <a:pt x="813637" y="130379"/>
                  </a:lnTo>
                  <a:lnTo>
                    <a:pt x="818550" y="134080"/>
                  </a:lnTo>
                  <a:lnTo>
                    <a:pt x="824269" y="137397"/>
                  </a:lnTo>
                  <a:lnTo>
                    <a:pt x="861982" y="147301"/>
                  </a:lnTo>
                  <a:lnTo>
                    <a:pt x="870218" y="147596"/>
                  </a:lnTo>
                  <a:lnTo>
                    <a:pt x="879287" y="147237"/>
                  </a:lnTo>
                  <a:lnTo>
                    <a:pt x="917472" y="132901"/>
                  </a:lnTo>
                  <a:lnTo>
                    <a:pt x="922457" y="125460"/>
                  </a:lnTo>
                  <a:lnTo>
                    <a:pt x="870218" y="125460"/>
                  </a:lnTo>
                  <a:lnTo>
                    <a:pt x="863768" y="125184"/>
                  </a:lnTo>
                  <a:lnTo>
                    <a:pt x="828728" y="114319"/>
                  </a:lnTo>
                  <a:lnTo>
                    <a:pt x="822861" y="109671"/>
                  </a:lnTo>
                  <a:close/>
                </a:path>
                <a:path w="1377950" h="147955">
                  <a:moveTo>
                    <a:pt x="874523" y="0"/>
                  </a:moveTo>
                  <a:lnTo>
                    <a:pt x="833960" y="9567"/>
                  </a:lnTo>
                  <a:lnTo>
                    <a:pt x="816712" y="34913"/>
                  </a:lnTo>
                  <a:lnTo>
                    <a:pt x="816712" y="52266"/>
                  </a:lnTo>
                  <a:lnTo>
                    <a:pt x="846876" y="79434"/>
                  </a:lnTo>
                  <a:lnTo>
                    <a:pt x="875742" y="87190"/>
                  </a:lnTo>
                  <a:lnTo>
                    <a:pt x="881901" y="88899"/>
                  </a:lnTo>
                  <a:lnTo>
                    <a:pt x="890917" y="91911"/>
                  </a:lnTo>
                  <a:lnTo>
                    <a:pt x="894637" y="93985"/>
                  </a:lnTo>
                  <a:lnTo>
                    <a:pt x="900515" y="99311"/>
                  </a:lnTo>
                  <a:lnTo>
                    <a:pt x="901995" y="102698"/>
                  </a:lnTo>
                  <a:lnTo>
                    <a:pt x="901995" y="112401"/>
                  </a:lnTo>
                  <a:lnTo>
                    <a:pt x="899358" y="116914"/>
                  </a:lnTo>
                  <a:lnTo>
                    <a:pt x="888832" y="123751"/>
                  </a:lnTo>
                  <a:lnTo>
                    <a:pt x="880880" y="125460"/>
                  </a:lnTo>
                  <a:lnTo>
                    <a:pt x="922457" y="125460"/>
                  </a:lnTo>
                  <a:lnTo>
                    <a:pt x="926080" y="120051"/>
                  </a:lnTo>
                  <a:lnTo>
                    <a:pt x="928227" y="112881"/>
                  </a:lnTo>
                  <a:lnTo>
                    <a:pt x="928227" y="95663"/>
                  </a:lnTo>
                  <a:lnTo>
                    <a:pt x="897938" y="68638"/>
                  </a:lnTo>
                  <a:lnTo>
                    <a:pt x="869395" y="61021"/>
                  </a:lnTo>
                  <a:lnTo>
                    <a:pt x="863236" y="59311"/>
                  </a:lnTo>
                  <a:lnTo>
                    <a:pt x="854221" y="56299"/>
                  </a:lnTo>
                  <a:lnTo>
                    <a:pt x="850500" y="54246"/>
                  </a:lnTo>
                  <a:lnTo>
                    <a:pt x="844622" y="49056"/>
                  </a:lnTo>
                  <a:lnTo>
                    <a:pt x="843152" y="45711"/>
                  </a:lnTo>
                  <a:lnTo>
                    <a:pt x="843152" y="35737"/>
                  </a:lnTo>
                  <a:lnTo>
                    <a:pt x="845716" y="31026"/>
                  </a:lnTo>
                  <a:lnTo>
                    <a:pt x="855971" y="23918"/>
                  </a:lnTo>
                  <a:lnTo>
                    <a:pt x="863788" y="22136"/>
                  </a:lnTo>
                  <a:lnTo>
                    <a:pt x="918456" y="22136"/>
                  </a:lnTo>
                  <a:lnTo>
                    <a:pt x="922287" y="12704"/>
                  </a:lnTo>
                  <a:lnTo>
                    <a:pt x="881051" y="205"/>
                  </a:lnTo>
                  <a:lnTo>
                    <a:pt x="874523" y="0"/>
                  </a:lnTo>
                  <a:close/>
                </a:path>
                <a:path w="1377950" h="147955">
                  <a:moveTo>
                    <a:pt x="918456" y="22136"/>
                  </a:moveTo>
                  <a:lnTo>
                    <a:pt x="880734" y="22136"/>
                  </a:lnTo>
                  <a:lnTo>
                    <a:pt x="887363" y="23095"/>
                  </a:lnTo>
                  <a:lnTo>
                    <a:pt x="901036" y="26920"/>
                  </a:lnTo>
                  <a:lnTo>
                    <a:pt x="907592" y="29723"/>
                  </a:lnTo>
                  <a:lnTo>
                    <a:pt x="913876" y="33413"/>
                  </a:lnTo>
                  <a:lnTo>
                    <a:pt x="918456" y="22136"/>
                  </a:lnTo>
                  <a:close/>
                </a:path>
                <a:path w="1377950" h="147955">
                  <a:moveTo>
                    <a:pt x="1021296" y="0"/>
                  </a:moveTo>
                  <a:lnTo>
                    <a:pt x="981969" y="9568"/>
                  </a:lnTo>
                  <a:lnTo>
                    <a:pt x="950069" y="44545"/>
                  </a:lnTo>
                  <a:lnTo>
                    <a:pt x="944423" y="73798"/>
                  </a:lnTo>
                  <a:lnTo>
                    <a:pt x="945043" y="84084"/>
                  </a:lnTo>
                  <a:lnTo>
                    <a:pt x="959812" y="119673"/>
                  </a:lnTo>
                  <a:lnTo>
                    <a:pt x="990864" y="142232"/>
                  </a:lnTo>
                  <a:lnTo>
                    <a:pt x="1021088" y="147596"/>
                  </a:lnTo>
                  <a:lnTo>
                    <a:pt x="1029717" y="147212"/>
                  </a:lnTo>
                  <a:lnTo>
                    <a:pt x="1066882" y="133911"/>
                  </a:lnTo>
                  <a:lnTo>
                    <a:pt x="1077491" y="124220"/>
                  </a:lnTo>
                  <a:lnTo>
                    <a:pt x="1022526" y="124220"/>
                  </a:lnTo>
                  <a:lnTo>
                    <a:pt x="1015339" y="123817"/>
                  </a:lnTo>
                  <a:lnTo>
                    <a:pt x="981435" y="105257"/>
                  </a:lnTo>
                  <a:lnTo>
                    <a:pt x="971281" y="73798"/>
                  </a:lnTo>
                  <a:lnTo>
                    <a:pt x="971690" y="66712"/>
                  </a:lnTo>
                  <a:lnTo>
                    <a:pt x="990564" y="33361"/>
                  </a:lnTo>
                  <a:lnTo>
                    <a:pt x="1022526" y="23366"/>
                  </a:lnTo>
                  <a:lnTo>
                    <a:pt x="1077482" y="23366"/>
                  </a:lnTo>
                  <a:lnTo>
                    <a:pt x="1072774" y="18486"/>
                  </a:lnTo>
                  <a:lnTo>
                    <a:pt x="1038155" y="1534"/>
                  </a:lnTo>
                  <a:lnTo>
                    <a:pt x="1029916" y="383"/>
                  </a:lnTo>
                  <a:lnTo>
                    <a:pt x="1021296" y="0"/>
                  </a:lnTo>
                  <a:close/>
                </a:path>
                <a:path w="1377950" h="147955">
                  <a:moveTo>
                    <a:pt x="1060858" y="107211"/>
                  </a:moveTo>
                  <a:lnTo>
                    <a:pt x="1052622" y="114652"/>
                  </a:lnTo>
                  <a:lnTo>
                    <a:pt x="1043486" y="119968"/>
                  </a:lnTo>
                  <a:lnTo>
                    <a:pt x="1033453" y="123157"/>
                  </a:lnTo>
                  <a:lnTo>
                    <a:pt x="1022526" y="124220"/>
                  </a:lnTo>
                  <a:lnTo>
                    <a:pt x="1077491" y="124220"/>
                  </a:lnTo>
                  <a:lnTo>
                    <a:pt x="1078075" y="123615"/>
                  </a:lnTo>
                  <a:lnTo>
                    <a:pt x="1060858" y="107211"/>
                  </a:lnTo>
                  <a:close/>
                </a:path>
                <a:path w="1377950" h="147955">
                  <a:moveTo>
                    <a:pt x="1077482" y="23366"/>
                  </a:moveTo>
                  <a:lnTo>
                    <a:pt x="1022526" y="23366"/>
                  </a:lnTo>
                  <a:lnTo>
                    <a:pt x="1033453" y="24417"/>
                  </a:lnTo>
                  <a:lnTo>
                    <a:pt x="1043486" y="27570"/>
                  </a:lnTo>
                  <a:lnTo>
                    <a:pt x="1052622" y="32823"/>
                  </a:lnTo>
                  <a:lnTo>
                    <a:pt x="1060858" y="40176"/>
                  </a:lnTo>
                  <a:lnTo>
                    <a:pt x="1078075" y="23981"/>
                  </a:lnTo>
                  <a:lnTo>
                    <a:pt x="1077482" y="23366"/>
                  </a:lnTo>
                  <a:close/>
                </a:path>
                <a:path w="1377950" h="147955">
                  <a:moveTo>
                    <a:pt x="1130352" y="2042"/>
                  </a:moveTo>
                  <a:lnTo>
                    <a:pt x="1103703" y="2042"/>
                  </a:lnTo>
                  <a:lnTo>
                    <a:pt x="1103703" y="145543"/>
                  </a:lnTo>
                  <a:lnTo>
                    <a:pt x="1130352" y="145543"/>
                  </a:lnTo>
                  <a:lnTo>
                    <a:pt x="1130352" y="84043"/>
                  </a:lnTo>
                  <a:lnTo>
                    <a:pt x="1231217" y="84043"/>
                  </a:lnTo>
                  <a:lnTo>
                    <a:pt x="1231217" y="61291"/>
                  </a:lnTo>
                  <a:lnTo>
                    <a:pt x="1130352" y="61291"/>
                  </a:lnTo>
                  <a:lnTo>
                    <a:pt x="1130352" y="2042"/>
                  </a:lnTo>
                  <a:close/>
                </a:path>
                <a:path w="1377950" h="147955">
                  <a:moveTo>
                    <a:pt x="1231217" y="84043"/>
                  </a:moveTo>
                  <a:lnTo>
                    <a:pt x="1204557" y="84043"/>
                  </a:lnTo>
                  <a:lnTo>
                    <a:pt x="1204557" y="145543"/>
                  </a:lnTo>
                  <a:lnTo>
                    <a:pt x="1231217" y="145543"/>
                  </a:lnTo>
                  <a:lnTo>
                    <a:pt x="1231217" y="84043"/>
                  </a:lnTo>
                  <a:close/>
                </a:path>
                <a:path w="1377950" h="147955">
                  <a:moveTo>
                    <a:pt x="1231217" y="2042"/>
                  </a:moveTo>
                  <a:lnTo>
                    <a:pt x="1204557" y="2042"/>
                  </a:lnTo>
                  <a:lnTo>
                    <a:pt x="1204557" y="61291"/>
                  </a:lnTo>
                  <a:lnTo>
                    <a:pt x="1231217" y="61291"/>
                  </a:lnTo>
                  <a:lnTo>
                    <a:pt x="1231217" y="2042"/>
                  </a:lnTo>
                  <a:close/>
                </a:path>
                <a:path w="1377950" h="147955">
                  <a:moveTo>
                    <a:pt x="1374499" y="2042"/>
                  </a:moveTo>
                  <a:lnTo>
                    <a:pt x="1269747" y="2042"/>
                  </a:lnTo>
                  <a:lnTo>
                    <a:pt x="1269747" y="145543"/>
                  </a:lnTo>
                  <a:lnTo>
                    <a:pt x="1377375" y="145543"/>
                  </a:lnTo>
                  <a:lnTo>
                    <a:pt x="1377375" y="123198"/>
                  </a:lnTo>
                  <a:lnTo>
                    <a:pt x="1296407" y="123198"/>
                  </a:lnTo>
                  <a:lnTo>
                    <a:pt x="1296407" y="83636"/>
                  </a:lnTo>
                  <a:lnTo>
                    <a:pt x="1365692" y="83636"/>
                  </a:lnTo>
                  <a:lnTo>
                    <a:pt x="1365692" y="61698"/>
                  </a:lnTo>
                  <a:lnTo>
                    <a:pt x="1296407" y="61698"/>
                  </a:lnTo>
                  <a:lnTo>
                    <a:pt x="1296407" y="24387"/>
                  </a:lnTo>
                  <a:lnTo>
                    <a:pt x="1374499" y="24387"/>
                  </a:lnTo>
                  <a:lnTo>
                    <a:pt x="1374499" y="204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bg object 19">
              <a:extLst>
                <a:ext uri="{FF2B5EF4-FFF2-40B4-BE49-F238E27FC236}">
                  <a16:creationId xmlns:a16="http://schemas.microsoft.com/office/drawing/2014/main" id="{3D3A53EE-5EF0-8D5F-D1B1-B4FA0FF0F99F}"/>
                </a:ext>
              </a:extLst>
            </p:cNvPr>
            <p:cNvSpPr/>
            <p:nvPr/>
          </p:nvSpPr>
          <p:spPr>
            <a:xfrm>
              <a:off x="1681099" y="942733"/>
              <a:ext cx="2425065" cy="147955"/>
            </a:xfrm>
            <a:custGeom>
              <a:avLst/>
              <a:gdLst/>
              <a:ahLst/>
              <a:cxnLst/>
              <a:rect l="l" t="t" r="r" b="b"/>
              <a:pathLst>
                <a:path w="2425065" h="147955">
                  <a:moveTo>
                    <a:pt x="127508" y="97599"/>
                  </a:moveTo>
                  <a:lnTo>
                    <a:pt x="125183" y="90030"/>
                  </a:lnTo>
                  <a:lnTo>
                    <a:pt x="120002" y="83248"/>
                  </a:lnTo>
                  <a:lnTo>
                    <a:pt x="115900" y="77863"/>
                  </a:lnTo>
                  <a:lnTo>
                    <a:pt x="109613" y="73533"/>
                  </a:lnTo>
                  <a:lnTo>
                    <a:pt x="101676" y="70942"/>
                  </a:lnTo>
                  <a:lnTo>
                    <a:pt x="107429" y="67919"/>
                  </a:lnTo>
                  <a:lnTo>
                    <a:pt x="111937" y="63677"/>
                  </a:lnTo>
                  <a:lnTo>
                    <a:pt x="112636" y="62522"/>
                  </a:lnTo>
                  <a:lnTo>
                    <a:pt x="118491" y="52768"/>
                  </a:lnTo>
                  <a:lnTo>
                    <a:pt x="120142" y="46469"/>
                  </a:lnTo>
                  <a:lnTo>
                    <a:pt x="120142" y="39370"/>
                  </a:lnTo>
                  <a:lnTo>
                    <a:pt x="119278" y="31127"/>
                  </a:lnTo>
                  <a:lnTo>
                    <a:pt x="116700" y="23812"/>
                  </a:lnTo>
                  <a:lnTo>
                    <a:pt x="116128" y="22974"/>
                  </a:lnTo>
                  <a:lnTo>
                    <a:pt x="112407" y="17437"/>
                  </a:lnTo>
                  <a:lnTo>
                    <a:pt x="106387" y="11988"/>
                  </a:lnTo>
                  <a:lnTo>
                    <a:pt x="100660" y="8724"/>
                  </a:lnTo>
                  <a:lnTo>
                    <a:pt x="100660" y="103936"/>
                  </a:lnTo>
                  <a:lnTo>
                    <a:pt x="98729" y="112991"/>
                  </a:lnTo>
                  <a:lnTo>
                    <a:pt x="92925" y="119468"/>
                  </a:lnTo>
                  <a:lnTo>
                    <a:pt x="83248" y="123355"/>
                  </a:lnTo>
                  <a:lnTo>
                    <a:pt x="69710" y="124650"/>
                  </a:lnTo>
                  <a:lnTo>
                    <a:pt x="26657" y="124650"/>
                  </a:lnTo>
                  <a:lnTo>
                    <a:pt x="26657" y="83248"/>
                  </a:lnTo>
                  <a:lnTo>
                    <a:pt x="69710" y="83248"/>
                  </a:lnTo>
                  <a:lnTo>
                    <a:pt x="83248" y="84531"/>
                  </a:lnTo>
                  <a:lnTo>
                    <a:pt x="92925" y="88417"/>
                  </a:lnTo>
                  <a:lnTo>
                    <a:pt x="98729" y="94881"/>
                  </a:lnTo>
                  <a:lnTo>
                    <a:pt x="100660" y="103936"/>
                  </a:lnTo>
                  <a:lnTo>
                    <a:pt x="100660" y="8724"/>
                  </a:lnTo>
                  <a:lnTo>
                    <a:pt x="98793" y="7645"/>
                  </a:lnTo>
                  <a:lnTo>
                    <a:pt x="93281" y="5765"/>
                  </a:lnTo>
                  <a:lnTo>
                    <a:pt x="93281" y="36296"/>
                  </a:lnTo>
                  <a:lnTo>
                    <a:pt x="93281" y="49263"/>
                  </a:lnTo>
                  <a:lnTo>
                    <a:pt x="90779" y="54152"/>
                  </a:lnTo>
                  <a:lnTo>
                    <a:pt x="80810" y="60858"/>
                  </a:lnTo>
                  <a:lnTo>
                    <a:pt x="73672" y="62522"/>
                  </a:lnTo>
                  <a:lnTo>
                    <a:pt x="26657" y="62522"/>
                  </a:lnTo>
                  <a:lnTo>
                    <a:pt x="26657" y="22974"/>
                  </a:lnTo>
                  <a:lnTo>
                    <a:pt x="73672" y="22974"/>
                  </a:lnTo>
                  <a:lnTo>
                    <a:pt x="80810" y="24638"/>
                  </a:lnTo>
                  <a:lnTo>
                    <a:pt x="90779" y="31343"/>
                  </a:lnTo>
                  <a:lnTo>
                    <a:pt x="93281" y="36296"/>
                  </a:lnTo>
                  <a:lnTo>
                    <a:pt x="93281" y="5765"/>
                  </a:lnTo>
                  <a:lnTo>
                    <a:pt x="89738" y="4546"/>
                  </a:lnTo>
                  <a:lnTo>
                    <a:pt x="79222" y="2667"/>
                  </a:lnTo>
                  <a:lnTo>
                    <a:pt x="67246" y="2044"/>
                  </a:lnTo>
                  <a:lnTo>
                    <a:pt x="0" y="2044"/>
                  </a:lnTo>
                  <a:lnTo>
                    <a:pt x="0" y="145554"/>
                  </a:lnTo>
                  <a:lnTo>
                    <a:pt x="71348" y="145554"/>
                  </a:lnTo>
                  <a:lnTo>
                    <a:pt x="113169" y="135394"/>
                  </a:lnTo>
                  <a:lnTo>
                    <a:pt x="122897" y="124650"/>
                  </a:lnTo>
                  <a:lnTo>
                    <a:pt x="123926" y="123126"/>
                  </a:lnTo>
                  <a:lnTo>
                    <a:pt x="126606" y="115404"/>
                  </a:lnTo>
                  <a:lnTo>
                    <a:pt x="127508" y="106616"/>
                  </a:lnTo>
                  <a:lnTo>
                    <a:pt x="127508" y="97599"/>
                  </a:lnTo>
                  <a:close/>
                </a:path>
                <a:path w="2425065" h="147955">
                  <a:moveTo>
                    <a:pt x="280441" y="2044"/>
                  </a:moveTo>
                  <a:lnTo>
                    <a:pt x="254203" y="2044"/>
                  </a:lnTo>
                  <a:lnTo>
                    <a:pt x="254076" y="83032"/>
                  </a:lnTo>
                  <a:lnTo>
                    <a:pt x="251929" y="100482"/>
                  </a:lnTo>
                  <a:lnTo>
                    <a:pt x="245122" y="113665"/>
                  </a:lnTo>
                  <a:lnTo>
                    <a:pt x="233794" y="121589"/>
                  </a:lnTo>
                  <a:lnTo>
                    <a:pt x="217919" y="124218"/>
                  </a:lnTo>
                  <a:lnTo>
                    <a:pt x="201955" y="121589"/>
                  </a:lnTo>
                  <a:lnTo>
                    <a:pt x="190550" y="113665"/>
                  </a:lnTo>
                  <a:lnTo>
                    <a:pt x="183705" y="100482"/>
                  </a:lnTo>
                  <a:lnTo>
                    <a:pt x="181432" y="82003"/>
                  </a:lnTo>
                  <a:lnTo>
                    <a:pt x="181432" y="2044"/>
                  </a:lnTo>
                  <a:lnTo>
                    <a:pt x="154774" y="2044"/>
                  </a:lnTo>
                  <a:lnTo>
                    <a:pt x="154774" y="83032"/>
                  </a:lnTo>
                  <a:lnTo>
                    <a:pt x="155816" y="97713"/>
                  </a:lnTo>
                  <a:lnTo>
                    <a:pt x="180505" y="138201"/>
                  </a:lnTo>
                  <a:lnTo>
                    <a:pt x="217703" y="147599"/>
                  </a:lnTo>
                  <a:lnTo>
                    <a:pt x="231749" y="146558"/>
                  </a:lnTo>
                  <a:lnTo>
                    <a:pt x="269138" y="124218"/>
                  </a:lnTo>
                  <a:lnTo>
                    <a:pt x="280441" y="83032"/>
                  </a:lnTo>
                  <a:lnTo>
                    <a:pt x="280441" y="2044"/>
                  </a:lnTo>
                  <a:close/>
                </a:path>
                <a:path w="2425065" h="147955">
                  <a:moveTo>
                    <a:pt x="445249" y="2044"/>
                  </a:moveTo>
                  <a:lnTo>
                    <a:pt x="418807" y="2044"/>
                  </a:lnTo>
                  <a:lnTo>
                    <a:pt x="418807" y="99212"/>
                  </a:lnTo>
                  <a:lnTo>
                    <a:pt x="377418" y="48387"/>
                  </a:lnTo>
                  <a:lnTo>
                    <a:pt x="339674" y="2044"/>
                  </a:lnTo>
                  <a:lnTo>
                    <a:pt x="317754" y="2044"/>
                  </a:lnTo>
                  <a:lnTo>
                    <a:pt x="317754" y="145554"/>
                  </a:lnTo>
                  <a:lnTo>
                    <a:pt x="344195" y="145554"/>
                  </a:lnTo>
                  <a:lnTo>
                    <a:pt x="344195" y="48387"/>
                  </a:lnTo>
                  <a:lnTo>
                    <a:pt x="423316" y="145554"/>
                  </a:lnTo>
                  <a:lnTo>
                    <a:pt x="445249" y="145554"/>
                  </a:lnTo>
                  <a:lnTo>
                    <a:pt x="445249" y="99212"/>
                  </a:lnTo>
                  <a:lnTo>
                    <a:pt x="445249" y="2044"/>
                  </a:lnTo>
                  <a:close/>
                </a:path>
                <a:path w="2425065" h="147955">
                  <a:moveTo>
                    <a:pt x="624827" y="73799"/>
                  </a:moveTo>
                  <a:lnTo>
                    <a:pt x="614997" y="36195"/>
                  </a:lnTo>
                  <a:lnTo>
                    <a:pt x="597979" y="17678"/>
                  </a:lnTo>
                  <a:lnTo>
                    <a:pt x="597979" y="73799"/>
                  </a:lnTo>
                  <a:lnTo>
                    <a:pt x="597573" y="80962"/>
                  </a:lnTo>
                  <a:lnTo>
                    <a:pt x="573074" y="116954"/>
                  </a:lnTo>
                  <a:lnTo>
                    <a:pt x="545299" y="122999"/>
                  </a:lnTo>
                  <a:lnTo>
                    <a:pt x="510438" y="122999"/>
                  </a:lnTo>
                  <a:lnTo>
                    <a:pt x="510438" y="24625"/>
                  </a:lnTo>
                  <a:lnTo>
                    <a:pt x="545299" y="24625"/>
                  </a:lnTo>
                  <a:lnTo>
                    <a:pt x="587209" y="40424"/>
                  </a:lnTo>
                  <a:lnTo>
                    <a:pt x="597979" y="73799"/>
                  </a:lnTo>
                  <a:lnTo>
                    <a:pt x="597979" y="17678"/>
                  </a:lnTo>
                  <a:lnTo>
                    <a:pt x="557682" y="2603"/>
                  </a:lnTo>
                  <a:lnTo>
                    <a:pt x="546519" y="2044"/>
                  </a:lnTo>
                  <a:lnTo>
                    <a:pt x="483793" y="2044"/>
                  </a:lnTo>
                  <a:lnTo>
                    <a:pt x="483793" y="145554"/>
                  </a:lnTo>
                  <a:lnTo>
                    <a:pt x="546519" y="145554"/>
                  </a:lnTo>
                  <a:lnTo>
                    <a:pt x="587311" y="136639"/>
                  </a:lnTo>
                  <a:lnTo>
                    <a:pt x="619302" y="102958"/>
                  </a:lnTo>
                  <a:lnTo>
                    <a:pt x="624217" y="84150"/>
                  </a:lnTo>
                  <a:lnTo>
                    <a:pt x="624827" y="73799"/>
                  </a:lnTo>
                  <a:close/>
                </a:path>
                <a:path w="2425065" h="147955">
                  <a:moveTo>
                    <a:pt x="760742" y="123215"/>
                  </a:moveTo>
                  <a:lnTo>
                    <a:pt x="679767" y="123215"/>
                  </a:lnTo>
                  <a:lnTo>
                    <a:pt x="679767" y="83642"/>
                  </a:lnTo>
                  <a:lnTo>
                    <a:pt x="749071" y="83642"/>
                  </a:lnTo>
                  <a:lnTo>
                    <a:pt x="749071" y="61696"/>
                  </a:lnTo>
                  <a:lnTo>
                    <a:pt x="679767" y="61696"/>
                  </a:lnTo>
                  <a:lnTo>
                    <a:pt x="679767" y="24396"/>
                  </a:lnTo>
                  <a:lnTo>
                    <a:pt x="757872" y="24396"/>
                  </a:lnTo>
                  <a:lnTo>
                    <a:pt x="757872" y="2044"/>
                  </a:lnTo>
                  <a:lnTo>
                    <a:pt x="653122" y="2044"/>
                  </a:lnTo>
                  <a:lnTo>
                    <a:pt x="653122" y="145554"/>
                  </a:lnTo>
                  <a:lnTo>
                    <a:pt x="760742" y="145554"/>
                  </a:lnTo>
                  <a:lnTo>
                    <a:pt x="760742" y="123215"/>
                  </a:lnTo>
                  <a:close/>
                </a:path>
                <a:path w="2425065" h="147955">
                  <a:moveTo>
                    <a:pt x="892975" y="95681"/>
                  </a:moveTo>
                  <a:lnTo>
                    <a:pt x="862685" y="68643"/>
                  </a:lnTo>
                  <a:lnTo>
                    <a:pt x="834136" y="61036"/>
                  </a:lnTo>
                  <a:lnTo>
                    <a:pt x="827976" y="59321"/>
                  </a:lnTo>
                  <a:lnTo>
                    <a:pt x="818972" y="56311"/>
                  </a:lnTo>
                  <a:lnTo>
                    <a:pt x="815238" y="54267"/>
                  </a:lnTo>
                  <a:lnTo>
                    <a:pt x="809371" y="49060"/>
                  </a:lnTo>
                  <a:lnTo>
                    <a:pt x="807885" y="45720"/>
                  </a:lnTo>
                  <a:lnTo>
                    <a:pt x="807885" y="35737"/>
                  </a:lnTo>
                  <a:lnTo>
                    <a:pt x="810450" y="31026"/>
                  </a:lnTo>
                  <a:lnTo>
                    <a:pt x="820712" y="23926"/>
                  </a:lnTo>
                  <a:lnTo>
                    <a:pt x="828535" y="22148"/>
                  </a:lnTo>
                  <a:lnTo>
                    <a:pt x="845464" y="22148"/>
                  </a:lnTo>
                  <a:lnTo>
                    <a:pt x="852093" y="23101"/>
                  </a:lnTo>
                  <a:lnTo>
                    <a:pt x="865771" y="26936"/>
                  </a:lnTo>
                  <a:lnTo>
                    <a:pt x="872324" y="29743"/>
                  </a:lnTo>
                  <a:lnTo>
                    <a:pt x="878624" y="33426"/>
                  </a:lnTo>
                  <a:lnTo>
                    <a:pt x="883196" y="22148"/>
                  </a:lnTo>
                  <a:lnTo>
                    <a:pt x="845794" y="203"/>
                  </a:lnTo>
                  <a:lnTo>
                    <a:pt x="839254" y="0"/>
                  </a:lnTo>
                  <a:lnTo>
                    <a:pt x="830199" y="368"/>
                  </a:lnTo>
                  <a:lnTo>
                    <a:pt x="792213" y="14732"/>
                  </a:lnTo>
                  <a:lnTo>
                    <a:pt x="781456" y="34912"/>
                  </a:lnTo>
                  <a:lnTo>
                    <a:pt x="781456" y="52285"/>
                  </a:lnTo>
                  <a:lnTo>
                    <a:pt x="811618" y="79451"/>
                  </a:lnTo>
                  <a:lnTo>
                    <a:pt x="840486" y="87210"/>
                  </a:lnTo>
                  <a:lnTo>
                    <a:pt x="846632" y="88912"/>
                  </a:lnTo>
                  <a:lnTo>
                    <a:pt x="855662" y="91922"/>
                  </a:lnTo>
                  <a:lnTo>
                    <a:pt x="859383" y="93992"/>
                  </a:lnTo>
                  <a:lnTo>
                    <a:pt x="865263" y="99326"/>
                  </a:lnTo>
                  <a:lnTo>
                    <a:pt x="866736" y="102717"/>
                  </a:lnTo>
                  <a:lnTo>
                    <a:pt x="866736" y="112407"/>
                  </a:lnTo>
                  <a:lnTo>
                    <a:pt x="864095" y="116916"/>
                  </a:lnTo>
                  <a:lnTo>
                    <a:pt x="853579" y="123761"/>
                  </a:lnTo>
                  <a:lnTo>
                    <a:pt x="845616" y="125476"/>
                  </a:lnTo>
                  <a:lnTo>
                    <a:pt x="834948" y="125476"/>
                  </a:lnTo>
                  <a:lnTo>
                    <a:pt x="793470" y="114325"/>
                  </a:lnTo>
                  <a:lnTo>
                    <a:pt x="787603" y="109689"/>
                  </a:lnTo>
                  <a:lnTo>
                    <a:pt x="778370" y="130378"/>
                  </a:lnTo>
                  <a:lnTo>
                    <a:pt x="818629" y="146431"/>
                  </a:lnTo>
                  <a:lnTo>
                    <a:pt x="834948" y="147599"/>
                  </a:lnTo>
                  <a:lnTo>
                    <a:pt x="844029" y="147243"/>
                  </a:lnTo>
                  <a:lnTo>
                    <a:pt x="882205" y="132918"/>
                  </a:lnTo>
                  <a:lnTo>
                    <a:pt x="892975" y="112890"/>
                  </a:lnTo>
                  <a:lnTo>
                    <a:pt x="892975" y="95681"/>
                  </a:lnTo>
                  <a:close/>
                </a:path>
                <a:path w="2425065" h="147955">
                  <a:moveTo>
                    <a:pt x="1021105" y="122999"/>
                  </a:moveTo>
                  <a:lnTo>
                    <a:pt x="946061" y="122999"/>
                  </a:lnTo>
                  <a:lnTo>
                    <a:pt x="946061" y="2044"/>
                  </a:lnTo>
                  <a:lnTo>
                    <a:pt x="919416" y="2044"/>
                  </a:lnTo>
                  <a:lnTo>
                    <a:pt x="919416" y="145554"/>
                  </a:lnTo>
                  <a:lnTo>
                    <a:pt x="1021105" y="145554"/>
                  </a:lnTo>
                  <a:lnTo>
                    <a:pt x="1021105" y="122999"/>
                  </a:lnTo>
                  <a:close/>
                </a:path>
                <a:path w="2425065" h="147955">
                  <a:moveTo>
                    <a:pt x="1149832" y="123215"/>
                  </a:moveTo>
                  <a:lnTo>
                    <a:pt x="1068857" y="123215"/>
                  </a:lnTo>
                  <a:lnTo>
                    <a:pt x="1068857" y="83642"/>
                  </a:lnTo>
                  <a:lnTo>
                    <a:pt x="1138148" y="83642"/>
                  </a:lnTo>
                  <a:lnTo>
                    <a:pt x="1138148" y="61696"/>
                  </a:lnTo>
                  <a:lnTo>
                    <a:pt x="1068857" y="61696"/>
                  </a:lnTo>
                  <a:lnTo>
                    <a:pt x="1068857" y="24396"/>
                  </a:lnTo>
                  <a:lnTo>
                    <a:pt x="1146975" y="24396"/>
                  </a:lnTo>
                  <a:lnTo>
                    <a:pt x="1146975" y="2044"/>
                  </a:lnTo>
                  <a:lnTo>
                    <a:pt x="1042200" y="2044"/>
                  </a:lnTo>
                  <a:lnTo>
                    <a:pt x="1042200" y="145554"/>
                  </a:lnTo>
                  <a:lnTo>
                    <a:pt x="1149832" y="145554"/>
                  </a:lnTo>
                  <a:lnTo>
                    <a:pt x="1149832" y="123215"/>
                  </a:lnTo>
                  <a:close/>
                </a:path>
                <a:path w="2425065" h="147955">
                  <a:moveTo>
                    <a:pt x="1307071" y="2044"/>
                  </a:moveTo>
                  <a:lnTo>
                    <a:pt x="1280414" y="2044"/>
                  </a:lnTo>
                  <a:lnTo>
                    <a:pt x="1280414" y="61302"/>
                  </a:lnTo>
                  <a:lnTo>
                    <a:pt x="1206195" y="61302"/>
                  </a:lnTo>
                  <a:lnTo>
                    <a:pt x="1206195" y="2044"/>
                  </a:lnTo>
                  <a:lnTo>
                    <a:pt x="1179563" y="2044"/>
                  </a:lnTo>
                  <a:lnTo>
                    <a:pt x="1179563" y="145554"/>
                  </a:lnTo>
                  <a:lnTo>
                    <a:pt x="1206195" y="145554"/>
                  </a:lnTo>
                  <a:lnTo>
                    <a:pt x="1206195" y="84074"/>
                  </a:lnTo>
                  <a:lnTo>
                    <a:pt x="1280414" y="84074"/>
                  </a:lnTo>
                  <a:lnTo>
                    <a:pt x="1280414" y="145554"/>
                  </a:lnTo>
                  <a:lnTo>
                    <a:pt x="1307071" y="145554"/>
                  </a:lnTo>
                  <a:lnTo>
                    <a:pt x="1307071" y="84074"/>
                  </a:lnTo>
                  <a:lnTo>
                    <a:pt x="1307071" y="61302"/>
                  </a:lnTo>
                  <a:lnTo>
                    <a:pt x="1307071" y="2044"/>
                  </a:lnTo>
                  <a:close/>
                </a:path>
                <a:path w="2425065" h="147955">
                  <a:moveTo>
                    <a:pt x="1468196" y="145554"/>
                  </a:moveTo>
                  <a:lnTo>
                    <a:pt x="1438770" y="103530"/>
                  </a:lnTo>
                  <a:lnTo>
                    <a:pt x="1435188" y="98425"/>
                  </a:lnTo>
                  <a:lnTo>
                    <a:pt x="1442135" y="95173"/>
                  </a:lnTo>
                  <a:lnTo>
                    <a:pt x="1448231" y="91186"/>
                  </a:lnTo>
                  <a:lnTo>
                    <a:pt x="1453464" y="86448"/>
                  </a:lnTo>
                  <a:lnTo>
                    <a:pt x="1457172" y="81800"/>
                  </a:lnTo>
                  <a:lnTo>
                    <a:pt x="1457833" y="80987"/>
                  </a:lnTo>
                  <a:lnTo>
                    <a:pt x="1461287" y="74853"/>
                  </a:lnTo>
                  <a:lnTo>
                    <a:pt x="1463763" y="68173"/>
                  </a:lnTo>
                  <a:lnTo>
                    <a:pt x="1465237" y="60921"/>
                  </a:lnTo>
                  <a:lnTo>
                    <a:pt x="1465732" y="53098"/>
                  </a:lnTo>
                  <a:lnTo>
                    <a:pt x="1465275" y="45478"/>
                  </a:lnTo>
                  <a:lnTo>
                    <a:pt x="1463890" y="38392"/>
                  </a:lnTo>
                  <a:lnTo>
                    <a:pt x="1461579" y="31851"/>
                  </a:lnTo>
                  <a:lnTo>
                    <a:pt x="1458353" y="25844"/>
                  </a:lnTo>
                  <a:lnTo>
                    <a:pt x="1457426" y="24625"/>
                  </a:lnTo>
                  <a:lnTo>
                    <a:pt x="1454251" y="20434"/>
                  </a:lnTo>
                  <a:lnTo>
                    <a:pt x="1449362" y="15697"/>
                  </a:lnTo>
                  <a:lnTo>
                    <a:pt x="1443647" y="11620"/>
                  </a:lnTo>
                  <a:lnTo>
                    <a:pt x="1438884" y="9131"/>
                  </a:lnTo>
                  <a:lnTo>
                    <a:pt x="1438884" y="43942"/>
                  </a:lnTo>
                  <a:lnTo>
                    <a:pt x="1438884" y="62255"/>
                  </a:lnTo>
                  <a:lnTo>
                    <a:pt x="1403413" y="81800"/>
                  </a:lnTo>
                  <a:lnTo>
                    <a:pt x="1372260" y="81800"/>
                  </a:lnTo>
                  <a:lnTo>
                    <a:pt x="1372260" y="24625"/>
                  </a:lnTo>
                  <a:lnTo>
                    <a:pt x="1403413" y="24625"/>
                  </a:lnTo>
                  <a:lnTo>
                    <a:pt x="1438884" y="43942"/>
                  </a:lnTo>
                  <a:lnTo>
                    <a:pt x="1438884" y="9131"/>
                  </a:lnTo>
                  <a:lnTo>
                    <a:pt x="1404645" y="2044"/>
                  </a:lnTo>
                  <a:lnTo>
                    <a:pt x="1345603" y="2044"/>
                  </a:lnTo>
                  <a:lnTo>
                    <a:pt x="1345603" y="145554"/>
                  </a:lnTo>
                  <a:lnTo>
                    <a:pt x="1372260" y="145554"/>
                  </a:lnTo>
                  <a:lnTo>
                    <a:pt x="1372260" y="103746"/>
                  </a:lnTo>
                  <a:lnTo>
                    <a:pt x="1407109" y="103746"/>
                  </a:lnTo>
                  <a:lnTo>
                    <a:pt x="1408950" y="103657"/>
                  </a:lnTo>
                  <a:lnTo>
                    <a:pt x="1410182" y="103530"/>
                  </a:lnTo>
                  <a:lnTo>
                    <a:pt x="1439494" y="145554"/>
                  </a:lnTo>
                  <a:lnTo>
                    <a:pt x="1468196" y="145554"/>
                  </a:lnTo>
                  <a:close/>
                </a:path>
                <a:path w="2425065" h="147955">
                  <a:moveTo>
                    <a:pt x="1630743" y="145554"/>
                  </a:moveTo>
                  <a:lnTo>
                    <a:pt x="1615757" y="112344"/>
                  </a:lnTo>
                  <a:lnTo>
                    <a:pt x="1606321" y="91440"/>
                  </a:lnTo>
                  <a:lnTo>
                    <a:pt x="1579714" y="32473"/>
                  </a:lnTo>
                  <a:lnTo>
                    <a:pt x="1579714" y="91440"/>
                  </a:lnTo>
                  <a:lnTo>
                    <a:pt x="1525803" y="91440"/>
                  </a:lnTo>
                  <a:lnTo>
                    <a:pt x="1552651" y="28702"/>
                  </a:lnTo>
                  <a:lnTo>
                    <a:pt x="1579714" y="91440"/>
                  </a:lnTo>
                  <a:lnTo>
                    <a:pt x="1579714" y="32473"/>
                  </a:lnTo>
                  <a:lnTo>
                    <a:pt x="1578013" y="28702"/>
                  </a:lnTo>
                  <a:lnTo>
                    <a:pt x="1565973" y="2044"/>
                  </a:lnTo>
                  <a:lnTo>
                    <a:pt x="1539735" y="2044"/>
                  </a:lnTo>
                  <a:lnTo>
                    <a:pt x="1475155" y="145554"/>
                  </a:lnTo>
                  <a:lnTo>
                    <a:pt x="1502625" y="145554"/>
                  </a:lnTo>
                  <a:lnTo>
                    <a:pt x="1516773" y="112344"/>
                  </a:lnTo>
                  <a:lnTo>
                    <a:pt x="1588516" y="112344"/>
                  </a:lnTo>
                  <a:lnTo>
                    <a:pt x="1602867" y="145554"/>
                  </a:lnTo>
                  <a:lnTo>
                    <a:pt x="1630743" y="145554"/>
                  </a:lnTo>
                  <a:close/>
                </a:path>
                <a:path w="2425065" h="147955">
                  <a:moveTo>
                    <a:pt x="1776501" y="2044"/>
                  </a:moveTo>
                  <a:lnTo>
                    <a:pt x="1750072" y="2044"/>
                  </a:lnTo>
                  <a:lnTo>
                    <a:pt x="1750072" y="99212"/>
                  </a:lnTo>
                  <a:lnTo>
                    <a:pt x="1708670" y="48387"/>
                  </a:lnTo>
                  <a:lnTo>
                    <a:pt x="1670939" y="2044"/>
                  </a:lnTo>
                  <a:lnTo>
                    <a:pt x="1648993" y="2044"/>
                  </a:lnTo>
                  <a:lnTo>
                    <a:pt x="1648993" y="145554"/>
                  </a:lnTo>
                  <a:lnTo>
                    <a:pt x="1675447" y="145554"/>
                  </a:lnTo>
                  <a:lnTo>
                    <a:pt x="1675447" y="48387"/>
                  </a:lnTo>
                  <a:lnTo>
                    <a:pt x="1754568" y="145554"/>
                  </a:lnTo>
                  <a:lnTo>
                    <a:pt x="1776501" y="145554"/>
                  </a:lnTo>
                  <a:lnTo>
                    <a:pt x="1776501" y="99212"/>
                  </a:lnTo>
                  <a:lnTo>
                    <a:pt x="1776501" y="2044"/>
                  </a:lnTo>
                  <a:close/>
                </a:path>
                <a:path w="2425065" h="147955">
                  <a:moveTo>
                    <a:pt x="1917547" y="95681"/>
                  </a:moveTo>
                  <a:lnTo>
                    <a:pt x="1887258" y="68643"/>
                  </a:lnTo>
                  <a:lnTo>
                    <a:pt x="1858708" y="61036"/>
                  </a:lnTo>
                  <a:lnTo>
                    <a:pt x="1852561" y="59321"/>
                  </a:lnTo>
                  <a:lnTo>
                    <a:pt x="1843532" y="56311"/>
                  </a:lnTo>
                  <a:lnTo>
                    <a:pt x="1839810" y="54267"/>
                  </a:lnTo>
                  <a:lnTo>
                    <a:pt x="1833943" y="49060"/>
                  </a:lnTo>
                  <a:lnTo>
                    <a:pt x="1832470" y="45720"/>
                  </a:lnTo>
                  <a:lnTo>
                    <a:pt x="1832470" y="35737"/>
                  </a:lnTo>
                  <a:lnTo>
                    <a:pt x="1835035" y="31026"/>
                  </a:lnTo>
                  <a:lnTo>
                    <a:pt x="1845284" y="23926"/>
                  </a:lnTo>
                  <a:lnTo>
                    <a:pt x="1853107" y="22148"/>
                  </a:lnTo>
                  <a:lnTo>
                    <a:pt x="1870062" y="22148"/>
                  </a:lnTo>
                  <a:lnTo>
                    <a:pt x="1876679" y="23101"/>
                  </a:lnTo>
                  <a:lnTo>
                    <a:pt x="1890356" y="26936"/>
                  </a:lnTo>
                  <a:lnTo>
                    <a:pt x="1896910" y="29743"/>
                  </a:lnTo>
                  <a:lnTo>
                    <a:pt x="1903196" y="33426"/>
                  </a:lnTo>
                  <a:lnTo>
                    <a:pt x="1907768" y="22148"/>
                  </a:lnTo>
                  <a:lnTo>
                    <a:pt x="1870367" y="203"/>
                  </a:lnTo>
                  <a:lnTo>
                    <a:pt x="1863839" y="0"/>
                  </a:lnTo>
                  <a:lnTo>
                    <a:pt x="1854771" y="368"/>
                  </a:lnTo>
                  <a:lnTo>
                    <a:pt x="1816785" y="14732"/>
                  </a:lnTo>
                  <a:lnTo>
                    <a:pt x="1806028" y="34912"/>
                  </a:lnTo>
                  <a:lnTo>
                    <a:pt x="1806028" y="52285"/>
                  </a:lnTo>
                  <a:lnTo>
                    <a:pt x="1836191" y="79451"/>
                  </a:lnTo>
                  <a:lnTo>
                    <a:pt x="1865058" y="87210"/>
                  </a:lnTo>
                  <a:lnTo>
                    <a:pt x="1871218" y="88912"/>
                  </a:lnTo>
                  <a:lnTo>
                    <a:pt x="1880235" y="91922"/>
                  </a:lnTo>
                  <a:lnTo>
                    <a:pt x="1883956" y="93992"/>
                  </a:lnTo>
                  <a:lnTo>
                    <a:pt x="1889836" y="99326"/>
                  </a:lnTo>
                  <a:lnTo>
                    <a:pt x="1891309" y="102717"/>
                  </a:lnTo>
                  <a:lnTo>
                    <a:pt x="1891309" y="112407"/>
                  </a:lnTo>
                  <a:lnTo>
                    <a:pt x="1888680" y="116916"/>
                  </a:lnTo>
                  <a:lnTo>
                    <a:pt x="1878152" y="123761"/>
                  </a:lnTo>
                  <a:lnTo>
                    <a:pt x="1870202" y="125476"/>
                  </a:lnTo>
                  <a:lnTo>
                    <a:pt x="1859534" y="125476"/>
                  </a:lnTo>
                  <a:lnTo>
                    <a:pt x="1818043" y="114325"/>
                  </a:lnTo>
                  <a:lnTo>
                    <a:pt x="1812175" y="109689"/>
                  </a:lnTo>
                  <a:lnTo>
                    <a:pt x="1802955" y="130378"/>
                  </a:lnTo>
                  <a:lnTo>
                    <a:pt x="1843201" y="146431"/>
                  </a:lnTo>
                  <a:lnTo>
                    <a:pt x="1859534" y="147599"/>
                  </a:lnTo>
                  <a:lnTo>
                    <a:pt x="1868601" y="147243"/>
                  </a:lnTo>
                  <a:lnTo>
                    <a:pt x="1906790" y="132918"/>
                  </a:lnTo>
                  <a:lnTo>
                    <a:pt x="1911756" y="125476"/>
                  </a:lnTo>
                  <a:lnTo>
                    <a:pt x="1915401" y="120078"/>
                  </a:lnTo>
                  <a:lnTo>
                    <a:pt x="1917547" y="112890"/>
                  </a:lnTo>
                  <a:lnTo>
                    <a:pt x="1917547" y="95681"/>
                  </a:lnTo>
                  <a:close/>
                </a:path>
                <a:path w="2425065" h="147955">
                  <a:moveTo>
                    <a:pt x="2045271" y="2044"/>
                  </a:moveTo>
                  <a:lnTo>
                    <a:pt x="1923503" y="2044"/>
                  </a:lnTo>
                  <a:lnTo>
                    <a:pt x="1923503" y="24612"/>
                  </a:lnTo>
                  <a:lnTo>
                    <a:pt x="1971065" y="24612"/>
                  </a:lnTo>
                  <a:lnTo>
                    <a:pt x="1971065" y="145554"/>
                  </a:lnTo>
                  <a:lnTo>
                    <a:pt x="1997722" y="145554"/>
                  </a:lnTo>
                  <a:lnTo>
                    <a:pt x="1997722" y="24612"/>
                  </a:lnTo>
                  <a:lnTo>
                    <a:pt x="2045271" y="24612"/>
                  </a:lnTo>
                  <a:lnTo>
                    <a:pt x="2045271" y="2044"/>
                  </a:lnTo>
                  <a:close/>
                </a:path>
                <a:path w="2425065" h="147955">
                  <a:moveTo>
                    <a:pt x="2193480" y="145554"/>
                  </a:moveTo>
                  <a:lnTo>
                    <a:pt x="2178494" y="112344"/>
                  </a:lnTo>
                  <a:lnTo>
                    <a:pt x="2169058" y="91440"/>
                  </a:lnTo>
                  <a:lnTo>
                    <a:pt x="2142439" y="32473"/>
                  </a:lnTo>
                  <a:lnTo>
                    <a:pt x="2142439" y="91440"/>
                  </a:lnTo>
                  <a:lnTo>
                    <a:pt x="2088527" y="91440"/>
                  </a:lnTo>
                  <a:lnTo>
                    <a:pt x="2115375" y="28702"/>
                  </a:lnTo>
                  <a:lnTo>
                    <a:pt x="2142439" y="91440"/>
                  </a:lnTo>
                  <a:lnTo>
                    <a:pt x="2142439" y="32473"/>
                  </a:lnTo>
                  <a:lnTo>
                    <a:pt x="2140737" y="28702"/>
                  </a:lnTo>
                  <a:lnTo>
                    <a:pt x="2128697" y="2044"/>
                  </a:lnTo>
                  <a:lnTo>
                    <a:pt x="2102472" y="2044"/>
                  </a:lnTo>
                  <a:lnTo>
                    <a:pt x="2037892" y="145554"/>
                  </a:lnTo>
                  <a:lnTo>
                    <a:pt x="2065362" y="145554"/>
                  </a:lnTo>
                  <a:lnTo>
                    <a:pt x="2079510" y="112344"/>
                  </a:lnTo>
                  <a:lnTo>
                    <a:pt x="2151253" y="112344"/>
                  </a:lnTo>
                  <a:lnTo>
                    <a:pt x="2165604" y="145554"/>
                  </a:lnTo>
                  <a:lnTo>
                    <a:pt x="2193480" y="145554"/>
                  </a:lnTo>
                  <a:close/>
                </a:path>
                <a:path w="2425065" h="147955">
                  <a:moveTo>
                    <a:pt x="2313406" y="122694"/>
                  </a:moveTo>
                  <a:lnTo>
                    <a:pt x="2238387" y="122694"/>
                  </a:lnTo>
                  <a:lnTo>
                    <a:pt x="2238387" y="2044"/>
                  </a:lnTo>
                  <a:lnTo>
                    <a:pt x="2211730" y="2044"/>
                  </a:lnTo>
                  <a:lnTo>
                    <a:pt x="2211730" y="122694"/>
                  </a:lnTo>
                  <a:lnTo>
                    <a:pt x="2211730" y="145554"/>
                  </a:lnTo>
                  <a:lnTo>
                    <a:pt x="2313406" y="145554"/>
                  </a:lnTo>
                  <a:lnTo>
                    <a:pt x="2313406" y="122694"/>
                  </a:lnTo>
                  <a:close/>
                </a:path>
                <a:path w="2425065" h="147955">
                  <a:moveTo>
                    <a:pt x="2424519" y="2044"/>
                  </a:moveTo>
                  <a:lnTo>
                    <a:pt x="2302751" y="2044"/>
                  </a:lnTo>
                  <a:lnTo>
                    <a:pt x="2302751" y="24612"/>
                  </a:lnTo>
                  <a:lnTo>
                    <a:pt x="2350312" y="24612"/>
                  </a:lnTo>
                  <a:lnTo>
                    <a:pt x="2350312" y="145554"/>
                  </a:lnTo>
                  <a:lnTo>
                    <a:pt x="2376957" y="145554"/>
                  </a:lnTo>
                  <a:lnTo>
                    <a:pt x="2376957" y="24612"/>
                  </a:lnTo>
                  <a:lnTo>
                    <a:pt x="2424519" y="24612"/>
                  </a:lnTo>
                  <a:lnTo>
                    <a:pt x="2424519" y="204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93" name="bg object 20">
              <a:extLst>
                <a:ext uri="{FF2B5EF4-FFF2-40B4-BE49-F238E27FC236}">
                  <a16:creationId xmlns:a16="http://schemas.microsoft.com/office/drawing/2014/main" id="{9558D59C-C195-F933-0102-74DBA122F6A0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70866" y="1162292"/>
              <a:ext cx="1626431" cy="184282"/>
            </a:xfrm>
            <a:prstGeom prst="rect">
              <a:avLst/>
            </a:prstGeom>
          </p:spPr>
        </p:pic>
        <p:pic>
          <p:nvPicPr>
            <p:cNvPr id="94" name="bg object 21">
              <a:extLst>
                <a:ext uri="{FF2B5EF4-FFF2-40B4-BE49-F238E27FC236}">
                  <a16:creationId xmlns:a16="http://schemas.microsoft.com/office/drawing/2014/main" id="{810BB535-D680-7E7A-B408-EB06D02408DA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75193" y="1306787"/>
              <a:ext cx="107763" cy="87034"/>
            </a:xfrm>
            <a:prstGeom prst="rect">
              <a:avLst/>
            </a:prstGeom>
          </p:spPr>
        </p:pic>
        <p:pic>
          <p:nvPicPr>
            <p:cNvPr id="95" name="bg object 22">
              <a:extLst>
                <a:ext uri="{FF2B5EF4-FFF2-40B4-BE49-F238E27FC236}">
                  <a16:creationId xmlns:a16="http://schemas.microsoft.com/office/drawing/2014/main" id="{75A053F7-1860-8FF0-A9F3-485F745C29AA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75193" y="1076971"/>
              <a:ext cx="110546" cy="84793"/>
            </a:xfrm>
            <a:prstGeom prst="rect">
              <a:avLst/>
            </a:prstGeom>
          </p:spPr>
        </p:pic>
        <p:sp>
          <p:nvSpPr>
            <p:cNvPr id="96" name="bg object 23">
              <a:extLst>
                <a:ext uri="{FF2B5EF4-FFF2-40B4-BE49-F238E27FC236}">
                  <a16:creationId xmlns:a16="http://schemas.microsoft.com/office/drawing/2014/main" id="{97606B55-BFAB-F7F5-7451-DC4360DEC747}"/>
                </a:ext>
              </a:extLst>
            </p:cNvPr>
            <p:cNvSpPr/>
            <p:nvPr/>
          </p:nvSpPr>
          <p:spPr>
            <a:xfrm>
              <a:off x="375183" y="854443"/>
              <a:ext cx="107950" cy="74930"/>
            </a:xfrm>
            <a:custGeom>
              <a:avLst/>
              <a:gdLst/>
              <a:ahLst/>
              <a:cxnLst/>
              <a:rect l="l" t="t" r="r" b="b"/>
              <a:pathLst>
                <a:path w="107950" h="74930">
                  <a:moveTo>
                    <a:pt x="107772" y="0"/>
                  </a:moveTo>
                  <a:lnTo>
                    <a:pt x="88392" y="0"/>
                  </a:lnTo>
                  <a:lnTo>
                    <a:pt x="88392" y="53340"/>
                  </a:lnTo>
                  <a:lnTo>
                    <a:pt x="0" y="53340"/>
                  </a:lnTo>
                  <a:lnTo>
                    <a:pt x="0" y="74930"/>
                  </a:lnTo>
                  <a:lnTo>
                    <a:pt x="107772" y="74930"/>
                  </a:lnTo>
                  <a:lnTo>
                    <a:pt x="107772" y="53340"/>
                  </a:lnTo>
                  <a:lnTo>
                    <a:pt x="10777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7" name="bg object 24">
              <a:extLst>
                <a:ext uri="{FF2B5EF4-FFF2-40B4-BE49-F238E27FC236}">
                  <a16:creationId xmlns:a16="http://schemas.microsoft.com/office/drawing/2014/main" id="{B2990CFE-DE4D-B980-5241-D9F6D7611195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75193" y="611628"/>
              <a:ext cx="107763" cy="102010"/>
            </a:xfrm>
            <a:prstGeom prst="rect">
              <a:avLst/>
            </a:prstGeom>
          </p:spPr>
        </p:pic>
        <p:pic>
          <p:nvPicPr>
            <p:cNvPr id="98" name="bg object 25">
              <a:extLst>
                <a:ext uri="{FF2B5EF4-FFF2-40B4-BE49-F238E27FC236}">
                  <a16:creationId xmlns:a16="http://schemas.microsoft.com/office/drawing/2014/main" id="{F14B5F0F-BB0C-E3D1-069D-39191D862E22}"/>
                </a:ext>
              </a:extLst>
            </p:cNvPr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75197" y="384057"/>
              <a:ext cx="107763" cy="79947"/>
            </a:xfrm>
            <a:prstGeom prst="rect">
              <a:avLst/>
            </a:prstGeom>
          </p:spPr>
        </p:pic>
        <p:sp>
          <p:nvSpPr>
            <p:cNvPr id="99" name="bg object 26">
              <a:extLst>
                <a:ext uri="{FF2B5EF4-FFF2-40B4-BE49-F238E27FC236}">
                  <a16:creationId xmlns:a16="http://schemas.microsoft.com/office/drawing/2014/main" id="{A3714EF4-6D89-B414-CF5B-C2D8F706B123}"/>
                </a:ext>
              </a:extLst>
            </p:cNvPr>
            <p:cNvSpPr/>
            <p:nvPr/>
          </p:nvSpPr>
          <p:spPr>
            <a:xfrm>
              <a:off x="581799" y="375193"/>
              <a:ext cx="12700" cy="233045"/>
            </a:xfrm>
            <a:custGeom>
              <a:avLst/>
              <a:gdLst/>
              <a:ahLst/>
              <a:cxnLst/>
              <a:rect l="l" t="t" r="r" b="b"/>
              <a:pathLst>
                <a:path w="12700" h="233045">
                  <a:moveTo>
                    <a:pt x="12225" y="0"/>
                  </a:moveTo>
                  <a:lnTo>
                    <a:pt x="0" y="0"/>
                  </a:lnTo>
                  <a:lnTo>
                    <a:pt x="0" y="232817"/>
                  </a:lnTo>
                  <a:lnTo>
                    <a:pt x="12225" y="232817"/>
                  </a:lnTo>
                  <a:lnTo>
                    <a:pt x="1222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bg object 27">
              <a:extLst>
                <a:ext uri="{FF2B5EF4-FFF2-40B4-BE49-F238E27FC236}">
                  <a16:creationId xmlns:a16="http://schemas.microsoft.com/office/drawing/2014/main" id="{A4A3C59B-5CC6-4555-0F3E-E1D0EA1A1A70}"/>
                </a:ext>
              </a:extLst>
            </p:cNvPr>
            <p:cNvSpPr/>
            <p:nvPr/>
          </p:nvSpPr>
          <p:spPr>
            <a:xfrm>
              <a:off x="1325245" y="638864"/>
              <a:ext cx="52069" cy="137160"/>
            </a:xfrm>
            <a:custGeom>
              <a:avLst/>
              <a:gdLst/>
              <a:ahLst/>
              <a:cxnLst/>
              <a:rect l="l" t="t" r="r" b="b"/>
              <a:pathLst>
                <a:path w="52069" h="137159">
                  <a:moveTo>
                    <a:pt x="51880" y="0"/>
                  </a:moveTo>
                  <a:lnTo>
                    <a:pt x="0" y="0"/>
                  </a:lnTo>
                  <a:lnTo>
                    <a:pt x="0" y="137101"/>
                  </a:lnTo>
                  <a:lnTo>
                    <a:pt x="20256" y="106758"/>
                  </a:lnTo>
                  <a:lnTo>
                    <a:pt x="35961" y="73494"/>
                  </a:lnTo>
                  <a:lnTo>
                    <a:pt x="46655" y="37759"/>
                  </a:lnTo>
                  <a:lnTo>
                    <a:pt x="5188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bg object 28">
              <a:extLst>
                <a:ext uri="{FF2B5EF4-FFF2-40B4-BE49-F238E27FC236}">
                  <a16:creationId xmlns:a16="http://schemas.microsoft.com/office/drawing/2014/main" id="{E392A68A-C1E3-1A5A-B2D1-EACF32CFFDA1}"/>
                </a:ext>
              </a:extLst>
            </p:cNvPr>
            <p:cNvSpPr/>
            <p:nvPr/>
          </p:nvSpPr>
          <p:spPr>
            <a:xfrm>
              <a:off x="639025" y="898740"/>
              <a:ext cx="738505" cy="496570"/>
            </a:xfrm>
            <a:custGeom>
              <a:avLst/>
              <a:gdLst/>
              <a:ahLst/>
              <a:cxnLst/>
              <a:rect l="l" t="t" r="r" b="b"/>
              <a:pathLst>
                <a:path w="738505" h="496569">
                  <a:moveTo>
                    <a:pt x="15113" y="263702"/>
                  </a:moveTo>
                  <a:lnTo>
                    <a:pt x="0" y="263702"/>
                  </a:lnTo>
                  <a:lnTo>
                    <a:pt x="0" y="496519"/>
                  </a:lnTo>
                  <a:lnTo>
                    <a:pt x="15113" y="496519"/>
                  </a:lnTo>
                  <a:lnTo>
                    <a:pt x="15113" y="263702"/>
                  </a:lnTo>
                  <a:close/>
                </a:path>
                <a:path w="738505" h="496569">
                  <a:moveTo>
                    <a:pt x="15113" y="38"/>
                  </a:moveTo>
                  <a:lnTo>
                    <a:pt x="0" y="38"/>
                  </a:lnTo>
                  <a:lnTo>
                    <a:pt x="0" y="232854"/>
                  </a:lnTo>
                  <a:lnTo>
                    <a:pt x="15113" y="232854"/>
                  </a:lnTo>
                  <a:lnTo>
                    <a:pt x="15113" y="38"/>
                  </a:lnTo>
                  <a:close/>
                </a:path>
                <a:path w="738505" h="496569">
                  <a:moveTo>
                    <a:pt x="75272" y="263702"/>
                  </a:moveTo>
                  <a:lnTo>
                    <a:pt x="57150" y="263702"/>
                  </a:lnTo>
                  <a:lnTo>
                    <a:pt x="57150" y="496519"/>
                  </a:lnTo>
                  <a:lnTo>
                    <a:pt x="75272" y="496519"/>
                  </a:lnTo>
                  <a:lnTo>
                    <a:pt x="75272" y="263702"/>
                  </a:lnTo>
                  <a:close/>
                </a:path>
                <a:path w="738505" h="496569">
                  <a:moveTo>
                    <a:pt x="75272" y="38"/>
                  </a:moveTo>
                  <a:lnTo>
                    <a:pt x="57150" y="38"/>
                  </a:lnTo>
                  <a:lnTo>
                    <a:pt x="57150" y="232854"/>
                  </a:lnTo>
                  <a:lnTo>
                    <a:pt x="75272" y="232854"/>
                  </a:lnTo>
                  <a:lnTo>
                    <a:pt x="75272" y="38"/>
                  </a:lnTo>
                  <a:close/>
                </a:path>
                <a:path w="738505" h="496569">
                  <a:moveTo>
                    <a:pt x="135407" y="263702"/>
                  </a:moveTo>
                  <a:lnTo>
                    <a:pt x="114338" y="263702"/>
                  </a:lnTo>
                  <a:lnTo>
                    <a:pt x="114338" y="496519"/>
                  </a:lnTo>
                  <a:lnTo>
                    <a:pt x="135407" y="496519"/>
                  </a:lnTo>
                  <a:lnTo>
                    <a:pt x="135407" y="263702"/>
                  </a:lnTo>
                  <a:close/>
                </a:path>
                <a:path w="738505" h="496569">
                  <a:moveTo>
                    <a:pt x="135407" y="38"/>
                  </a:moveTo>
                  <a:lnTo>
                    <a:pt x="114338" y="38"/>
                  </a:lnTo>
                  <a:lnTo>
                    <a:pt x="114338" y="232854"/>
                  </a:lnTo>
                  <a:lnTo>
                    <a:pt x="135407" y="232854"/>
                  </a:lnTo>
                  <a:lnTo>
                    <a:pt x="135407" y="38"/>
                  </a:lnTo>
                  <a:close/>
                </a:path>
                <a:path w="738505" h="496569">
                  <a:moveTo>
                    <a:pt x="195516" y="263702"/>
                  </a:moveTo>
                  <a:lnTo>
                    <a:pt x="171526" y="263702"/>
                  </a:lnTo>
                  <a:lnTo>
                    <a:pt x="171526" y="496519"/>
                  </a:lnTo>
                  <a:lnTo>
                    <a:pt x="195516" y="496519"/>
                  </a:lnTo>
                  <a:lnTo>
                    <a:pt x="195516" y="263702"/>
                  </a:lnTo>
                  <a:close/>
                </a:path>
                <a:path w="738505" h="496569">
                  <a:moveTo>
                    <a:pt x="195516" y="38"/>
                  </a:moveTo>
                  <a:lnTo>
                    <a:pt x="171526" y="38"/>
                  </a:lnTo>
                  <a:lnTo>
                    <a:pt x="171526" y="232854"/>
                  </a:lnTo>
                  <a:lnTo>
                    <a:pt x="195516" y="232854"/>
                  </a:lnTo>
                  <a:lnTo>
                    <a:pt x="195516" y="38"/>
                  </a:lnTo>
                  <a:close/>
                </a:path>
                <a:path w="738505" h="496569">
                  <a:moveTo>
                    <a:pt x="255651" y="263702"/>
                  </a:moveTo>
                  <a:lnTo>
                    <a:pt x="228714" y="263702"/>
                  </a:lnTo>
                  <a:lnTo>
                    <a:pt x="228714" y="496519"/>
                  </a:lnTo>
                  <a:lnTo>
                    <a:pt x="255651" y="496519"/>
                  </a:lnTo>
                  <a:lnTo>
                    <a:pt x="255651" y="263702"/>
                  </a:lnTo>
                  <a:close/>
                </a:path>
                <a:path w="738505" h="496569">
                  <a:moveTo>
                    <a:pt x="255651" y="38"/>
                  </a:moveTo>
                  <a:lnTo>
                    <a:pt x="228714" y="38"/>
                  </a:lnTo>
                  <a:lnTo>
                    <a:pt x="228714" y="232854"/>
                  </a:lnTo>
                  <a:lnTo>
                    <a:pt x="255651" y="232854"/>
                  </a:lnTo>
                  <a:lnTo>
                    <a:pt x="255651" y="38"/>
                  </a:lnTo>
                  <a:close/>
                </a:path>
                <a:path w="738505" h="496569">
                  <a:moveTo>
                    <a:pt x="315798" y="263702"/>
                  </a:moveTo>
                  <a:lnTo>
                    <a:pt x="285877" y="263702"/>
                  </a:lnTo>
                  <a:lnTo>
                    <a:pt x="285877" y="496519"/>
                  </a:lnTo>
                  <a:lnTo>
                    <a:pt x="315798" y="496519"/>
                  </a:lnTo>
                  <a:lnTo>
                    <a:pt x="315798" y="263702"/>
                  </a:lnTo>
                  <a:close/>
                </a:path>
                <a:path w="738505" h="496569">
                  <a:moveTo>
                    <a:pt x="315798" y="38"/>
                  </a:moveTo>
                  <a:lnTo>
                    <a:pt x="285877" y="38"/>
                  </a:lnTo>
                  <a:lnTo>
                    <a:pt x="285877" y="232854"/>
                  </a:lnTo>
                  <a:lnTo>
                    <a:pt x="315798" y="232854"/>
                  </a:lnTo>
                  <a:lnTo>
                    <a:pt x="315798" y="38"/>
                  </a:lnTo>
                  <a:close/>
                </a:path>
                <a:path w="738505" h="496569">
                  <a:moveTo>
                    <a:pt x="375932" y="263702"/>
                  </a:moveTo>
                  <a:lnTo>
                    <a:pt x="343103" y="263702"/>
                  </a:lnTo>
                  <a:lnTo>
                    <a:pt x="343103" y="496519"/>
                  </a:lnTo>
                  <a:lnTo>
                    <a:pt x="375932" y="496519"/>
                  </a:lnTo>
                  <a:lnTo>
                    <a:pt x="375932" y="263702"/>
                  </a:lnTo>
                  <a:close/>
                </a:path>
                <a:path w="738505" h="496569">
                  <a:moveTo>
                    <a:pt x="375932" y="38"/>
                  </a:moveTo>
                  <a:lnTo>
                    <a:pt x="343103" y="38"/>
                  </a:lnTo>
                  <a:lnTo>
                    <a:pt x="343103" y="232854"/>
                  </a:lnTo>
                  <a:lnTo>
                    <a:pt x="375932" y="232854"/>
                  </a:lnTo>
                  <a:lnTo>
                    <a:pt x="375932" y="38"/>
                  </a:lnTo>
                  <a:close/>
                </a:path>
                <a:path w="738505" h="496569">
                  <a:moveTo>
                    <a:pt x="436067" y="263702"/>
                  </a:moveTo>
                  <a:lnTo>
                    <a:pt x="400253" y="263702"/>
                  </a:lnTo>
                  <a:lnTo>
                    <a:pt x="400253" y="496519"/>
                  </a:lnTo>
                  <a:lnTo>
                    <a:pt x="436067" y="496519"/>
                  </a:lnTo>
                  <a:lnTo>
                    <a:pt x="436067" y="263702"/>
                  </a:lnTo>
                  <a:close/>
                </a:path>
                <a:path w="738505" h="496569">
                  <a:moveTo>
                    <a:pt x="436067" y="38"/>
                  </a:moveTo>
                  <a:lnTo>
                    <a:pt x="400253" y="38"/>
                  </a:lnTo>
                  <a:lnTo>
                    <a:pt x="400253" y="232854"/>
                  </a:lnTo>
                  <a:lnTo>
                    <a:pt x="436067" y="232854"/>
                  </a:lnTo>
                  <a:lnTo>
                    <a:pt x="436067" y="38"/>
                  </a:lnTo>
                  <a:close/>
                </a:path>
                <a:path w="738505" h="496569">
                  <a:moveTo>
                    <a:pt x="496176" y="76"/>
                  </a:moveTo>
                  <a:lnTo>
                    <a:pt x="457454" y="0"/>
                  </a:lnTo>
                  <a:lnTo>
                    <a:pt x="457454" y="232854"/>
                  </a:lnTo>
                  <a:lnTo>
                    <a:pt x="496176" y="232854"/>
                  </a:lnTo>
                  <a:lnTo>
                    <a:pt x="496176" y="76"/>
                  </a:lnTo>
                  <a:close/>
                </a:path>
                <a:path w="738505" h="496569">
                  <a:moveTo>
                    <a:pt x="496189" y="263702"/>
                  </a:moveTo>
                  <a:lnTo>
                    <a:pt x="457454" y="263702"/>
                  </a:lnTo>
                  <a:lnTo>
                    <a:pt x="457454" y="496519"/>
                  </a:lnTo>
                  <a:lnTo>
                    <a:pt x="496189" y="496443"/>
                  </a:lnTo>
                  <a:lnTo>
                    <a:pt x="496189" y="263702"/>
                  </a:lnTo>
                  <a:close/>
                </a:path>
                <a:path w="738505" h="496569">
                  <a:moveTo>
                    <a:pt x="556361" y="8928"/>
                  </a:moveTo>
                  <a:lnTo>
                    <a:pt x="546176" y="6350"/>
                  </a:lnTo>
                  <a:lnTo>
                    <a:pt x="535825" y="4203"/>
                  </a:lnTo>
                  <a:lnTo>
                    <a:pt x="525310" y="2489"/>
                  </a:lnTo>
                  <a:lnTo>
                    <a:pt x="514642" y="1219"/>
                  </a:lnTo>
                  <a:lnTo>
                    <a:pt x="514642" y="232803"/>
                  </a:lnTo>
                  <a:lnTo>
                    <a:pt x="556361" y="232803"/>
                  </a:lnTo>
                  <a:lnTo>
                    <a:pt x="556361" y="8928"/>
                  </a:lnTo>
                  <a:close/>
                </a:path>
                <a:path w="738505" h="496569">
                  <a:moveTo>
                    <a:pt x="556374" y="263702"/>
                  </a:moveTo>
                  <a:lnTo>
                    <a:pt x="514642" y="263702"/>
                  </a:lnTo>
                  <a:lnTo>
                    <a:pt x="514642" y="495338"/>
                  </a:lnTo>
                  <a:lnTo>
                    <a:pt x="525310" y="494055"/>
                  </a:lnTo>
                  <a:lnTo>
                    <a:pt x="535825" y="492340"/>
                  </a:lnTo>
                  <a:lnTo>
                    <a:pt x="546176" y="490194"/>
                  </a:lnTo>
                  <a:lnTo>
                    <a:pt x="556374" y="487616"/>
                  </a:lnTo>
                  <a:lnTo>
                    <a:pt x="556374" y="263702"/>
                  </a:lnTo>
                  <a:close/>
                </a:path>
                <a:path w="738505" h="496569">
                  <a:moveTo>
                    <a:pt x="616508" y="263702"/>
                  </a:moveTo>
                  <a:lnTo>
                    <a:pt x="571830" y="263702"/>
                  </a:lnTo>
                  <a:lnTo>
                    <a:pt x="571830" y="482815"/>
                  </a:lnTo>
                  <a:lnTo>
                    <a:pt x="583438" y="478459"/>
                  </a:lnTo>
                  <a:lnTo>
                    <a:pt x="594766" y="473532"/>
                  </a:lnTo>
                  <a:lnTo>
                    <a:pt x="605802" y="468058"/>
                  </a:lnTo>
                  <a:lnTo>
                    <a:pt x="616508" y="462089"/>
                  </a:lnTo>
                  <a:lnTo>
                    <a:pt x="616508" y="263702"/>
                  </a:lnTo>
                  <a:close/>
                </a:path>
                <a:path w="738505" h="496569">
                  <a:moveTo>
                    <a:pt x="616508" y="34429"/>
                  </a:moveTo>
                  <a:lnTo>
                    <a:pt x="605802" y="28473"/>
                  </a:lnTo>
                  <a:lnTo>
                    <a:pt x="594766" y="23025"/>
                  </a:lnTo>
                  <a:lnTo>
                    <a:pt x="583438" y="18097"/>
                  </a:lnTo>
                  <a:lnTo>
                    <a:pt x="571830" y="13741"/>
                  </a:lnTo>
                  <a:lnTo>
                    <a:pt x="571830" y="232854"/>
                  </a:lnTo>
                  <a:lnTo>
                    <a:pt x="616508" y="232854"/>
                  </a:lnTo>
                  <a:lnTo>
                    <a:pt x="616508" y="34429"/>
                  </a:lnTo>
                  <a:close/>
                </a:path>
                <a:path w="738505" h="496569">
                  <a:moveTo>
                    <a:pt x="676605" y="263702"/>
                  </a:moveTo>
                  <a:lnTo>
                    <a:pt x="629018" y="263702"/>
                  </a:lnTo>
                  <a:lnTo>
                    <a:pt x="629018" y="454164"/>
                  </a:lnTo>
                  <a:lnTo>
                    <a:pt x="641908" y="444868"/>
                  </a:lnTo>
                  <a:lnTo>
                    <a:pt x="654177" y="434771"/>
                  </a:lnTo>
                  <a:lnTo>
                    <a:pt x="665759" y="423926"/>
                  </a:lnTo>
                  <a:lnTo>
                    <a:pt x="676605" y="412356"/>
                  </a:lnTo>
                  <a:lnTo>
                    <a:pt x="676605" y="263702"/>
                  </a:lnTo>
                  <a:close/>
                </a:path>
                <a:path w="738505" h="496569">
                  <a:moveTo>
                    <a:pt x="676617" y="84201"/>
                  </a:moveTo>
                  <a:lnTo>
                    <a:pt x="665772" y="72656"/>
                  </a:lnTo>
                  <a:lnTo>
                    <a:pt x="654189" y="61810"/>
                  </a:lnTo>
                  <a:lnTo>
                    <a:pt x="641934" y="51714"/>
                  </a:lnTo>
                  <a:lnTo>
                    <a:pt x="629031" y="42392"/>
                  </a:lnTo>
                  <a:lnTo>
                    <a:pt x="629031" y="232854"/>
                  </a:lnTo>
                  <a:lnTo>
                    <a:pt x="676617" y="232854"/>
                  </a:lnTo>
                  <a:lnTo>
                    <a:pt x="676617" y="84201"/>
                  </a:lnTo>
                  <a:close/>
                </a:path>
                <a:path w="738505" h="496569">
                  <a:moveTo>
                    <a:pt x="738098" y="263702"/>
                  </a:moveTo>
                  <a:lnTo>
                    <a:pt x="686219" y="263702"/>
                  </a:lnTo>
                  <a:lnTo>
                    <a:pt x="686219" y="400761"/>
                  </a:lnTo>
                  <a:lnTo>
                    <a:pt x="706475" y="370446"/>
                  </a:lnTo>
                  <a:lnTo>
                    <a:pt x="722172" y="337197"/>
                  </a:lnTo>
                  <a:lnTo>
                    <a:pt x="732866" y="301472"/>
                  </a:lnTo>
                  <a:lnTo>
                    <a:pt x="738098" y="263702"/>
                  </a:lnTo>
                  <a:close/>
                </a:path>
                <a:path w="738505" h="496569">
                  <a:moveTo>
                    <a:pt x="738098" y="232816"/>
                  </a:moveTo>
                  <a:lnTo>
                    <a:pt x="732853" y="195072"/>
                  </a:lnTo>
                  <a:lnTo>
                    <a:pt x="722160" y="159359"/>
                  </a:lnTo>
                  <a:lnTo>
                    <a:pt x="706462" y="126111"/>
                  </a:lnTo>
                  <a:lnTo>
                    <a:pt x="686219" y="95796"/>
                  </a:lnTo>
                  <a:lnTo>
                    <a:pt x="686219" y="232816"/>
                  </a:lnTo>
                  <a:lnTo>
                    <a:pt x="738098" y="23281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bg object 29">
              <a:extLst>
                <a:ext uri="{FF2B5EF4-FFF2-40B4-BE49-F238E27FC236}">
                  <a16:creationId xmlns:a16="http://schemas.microsoft.com/office/drawing/2014/main" id="{DBB55746-0399-246A-24CA-63390F9275BC}"/>
                </a:ext>
              </a:extLst>
            </p:cNvPr>
            <p:cNvSpPr/>
            <p:nvPr/>
          </p:nvSpPr>
          <p:spPr>
            <a:xfrm>
              <a:off x="581799" y="1162442"/>
              <a:ext cx="12700" cy="233045"/>
            </a:xfrm>
            <a:custGeom>
              <a:avLst/>
              <a:gdLst/>
              <a:ahLst/>
              <a:cxnLst/>
              <a:rect l="l" t="t" r="r" b="b"/>
              <a:pathLst>
                <a:path w="12700" h="233044">
                  <a:moveTo>
                    <a:pt x="12225" y="0"/>
                  </a:moveTo>
                  <a:lnTo>
                    <a:pt x="0" y="0"/>
                  </a:lnTo>
                  <a:lnTo>
                    <a:pt x="0" y="232817"/>
                  </a:lnTo>
                  <a:lnTo>
                    <a:pt x="12225" y="232817"/>
                  </a:lnTo>
                  <a:lnTo>
                    <a:pt x="1222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bg object 30">
              <a:extLst>
                <a:ext uri="{FF2B5EF4-FFF2-40B4-BE49-F238E27FC236}">
                  <a16:creationId xmlns:a16="http://schemas.microsoft.com/office/drawing/2014/main" id="{CEC4BD6B-7ABB-01F6-F2EB-161821A214F9}"/>
                </a:ext>
              </a:extLst>
            </p:cNvPr>
            <p:cNvSpPr/>
            <p:nvPr/>
          </p:nvSpPr>
          <p:spPr>
            <a:xfrm>
              <a:off x="639025" y="375196"/>
              <a:ext cx="738505" cy="496570"/>
            </a:xfrm>
            <a:custGeom>
              <a:avLst/>
              <a:gdLst/>
              <a:ahLst/>
              <a:cxnLst/>
              <a:rect l="l" t="t" r="r" b="b"/>
              <a:pathLst>
                <a:path w="738505" h="496569">
                  <a:moveTo>
                    <a:pt x="15113" y="263664"/>
                  </a:moveTo>
                  <a:lnTo>
                    <a:pt x="0" y="263664"/>
                  </a:lnTo>
                  <a:lnTo>
                    <a:pt x="0" y="496493"/>
                  </a:lnTo>
                  <a:lnTo>
                    <a:pt x="15113" y="496493"/>
                  </a:lnTo>
                  <a:lnTo>
                    <a:pt x="15113" y="263664"/>
                  </a:lnTo>
                  <a:close/>
                </a:path>
                <a:path w="738505" h="496569">
                  <a:moveTo>
                    <a:pt x="15113" y="0"/>
                  </a:moveTo>
                  <a:lnTo>
                    <a:pt x="0" y="0"/>
                  </a:lnTo>
                  <a:lnTo>
                    <a:pt x="0" y="232816"/>
                  </a:lnTo>
                  <a:lnTo>
                    <a:pt x="15113" y="232816"/>
                  </a:lnTo>
                  <a:lnTo>
                    <a:pt x="15113" y="0"/>
                  </a:lnTo>
                  <a:close/>
                </a:path>
                <a:path w="738505" h="496569">
                  <a:moveTo>
                    <a:pt x="75272" y="263664"/>
                  </a:moveTo>
                  <a:lnTo>
                    <a:pt x="57150" y="263664"/>
                  </a:lnTo>
                  <a:lnTo>
                    <a:pt x="57150" y="496493"/>
                  </a:lnTo>
                  <a:lnTo>
                    <a:pt x="75272" y="496493"/>
                  </a:lnTo>
                  <a:lnTo>
                    <a:pt x="75272" y="263664"/>
                  </a:lnTo>
                  <a:close/>
                </a:path>
                <a:path w="738505" h="496569">
                  <a:moveTo>
                    <a:pt x="75272" y="0"/>
                  </a:moveTo>
                  <a:lnTo>
                    <a:pt x="57150" y="0"/>
                  </a:lnTo>
                  <a:lnTo>
                    <a:pt x="57150" y="232816"/>
                  </a:lnTo>
                  <a:lnTo>
                    <a:pt x="75272" y="232816"/>
                  </a:lnTo>
                  <a:lnTo>
                    <a:pt x="75272" y="0"/>
                  </a:lnTo>
                  <a:close/>
                </a:path>
                <a:path w="738505" h="496569">
                  <a:moveTo>
                    <a:pt x="135407" y="263664"/>
                  </a:moveTo>
                  <a:lnTo>
                    <a:pt x="114338" y="263664"/>
                  </a:lnTo>
                  <a:lnTo>
                    <a:pt x="114338" y="496493"/>
                  </a:lnTo>
                  <a:lnTo>
                    <a:pt x="135407" y="496493"/>
                  </a:lnTo>
                  <a:lnTo>
                    <a:pt x="135407" y="263664"/>
                  </a:lnTo>
                  <a:close/>
                </a:path>
                <a:path w="738505" h="496569">
                  <a:moveTo>
                    <a:pt x="135407" y="0"/>
                  </a:moveTo>
                  <a:lnTo>
                    <a:pt x="114338" y="0"/>
                  </a:lnTo>
                  <a:lnTo>
                    <a:pt x="114338" y="232816"/>
                  </a:lnTo>
                  <a:lnTo>
                    <a:pt x="135407" y="232816"/>
                  </a:lnTo>
                  <a:lnTo>
                    <a:pt x="135407" y="0"/>
                  </a:lnTo>
                  <a:close/>
                </a:path>
                <a:path w="738505" h="496569">
                  <a:moveTo>
                    <a:pt x="195516" y="263664"/>
                  </a:moveTo>
                  <a:lnTo>
                    <a:pt x="171526" y="263664"/>
                  </a:lnTo>
                  <a:lnTo>
                    <a:pt x="171526" y="496493"/>
                  </a:lnTo>
                  <a:lnTo>
                    <a:pt x="195516" y="496493"/>
                  </a:lnTo>
                  <a:lnTo>
                    <a:pt x="195516" y="263664"/>
                  </a:lnTo>
                  <a:close/>
                </a:path>
                <a:path w="738505" h="496569">
                  <a:moveTo>
                    <a:pt x="195516" y="0"/>
                  </a:moveTo>
                  <a:lnTo>
                    <a:pt x="171526" y="0"/>
                  </a:lnTo>
                  <a:lnTo>
                    <a:pt x="171526" y="232816"/>
                  </a:lnTo>
                  <a:lnTo>
                    <a:pt x="195516" y="232816"/>
                  </a:lnTo>
                  <a:lnTo>
                    <a:pt x="195516" y="0"/>
                  </a:lnTo>
                  <a:close/>
                </a:path>
                <a:path w="738505" h="496569">
                  <a:moveTo>
                    <a:pt x="255651" y="263664"/>
                  </a:moveTo>
                  <a:lnTo>
                    <a:pt x="228714" y="263664"/>
                  </a:lnTo>
                  <a:lnTo>
                    <a:pt x="228714" y="496493"/>
                  </a:lnTo>
                  <a:lnTo>
                    <a:pt x="255651" y="496493"/>
                  </a:lnTo>
                  <a:lnTo>
                    <a:pt x="255651" y="263664"/>
                  </a:lnTo>
                  <a:close/>
                </a:path>
                <a:path w="738505" h="496569">
                  <a:moveTo>
                    <a:pt x="255651" y="0"/>
                  </a:moveTo>
                  <a:lnTo>
                    <a:pt x="228714" y="0"/>
                  </a:lnTo>
                  <a:lnTo>
                    <a:pt x="228714" y="232816"/>
                  </a:lnTo>
                  <a:lnTo>
                    <a:pt x="255651" y="232816"/>
                  </a:lnTo>
                  <a:lnTo>
                    <a:pt x="255651" y="0"/>
                  </a:lnTo>
                  <a:close/>
                </a:path>
                <a:path w="738505" h="496569">
                  <a:moveTo>
                    <a:pt x="315798" y="263664"/>
                  </a:moveTo>
                  <a:lnTo>
                    <a:pt x="285877" y="263664"/>
                  </a:lnTo>
                  <a:lnTo>
                    <a:pt x="285877" y="496493"/>
                  </a:lnTo>
                  <a:lnTo>
                    <a:pt x="315798" y="496493"/>
                  </a:lnTo>
                  <a:lnTo>
                    <a:pt x="315798" y="263664"/>
                  </a:lnTo>
                  <a:close/>
                </a:path>
                <a:path w="738505" h="496569">
                  <a:moveTo>
                    <a:pt x="315798" y="0"/>
                  </a:moveTo>
                  <a:lnTo>
                    <a:pt x="285877" y="0"/>
                  </a:lnTo>
                  <a:lnTo>
                    <a:pt x="285877" y="232816"/>
                  </a:lnTo>
                  <a:lnTo>
                    <a:pt x="315798" y="232816"/>
                  </a:lnTo>
                  <a:lnTo>
                    <a:pt x="315798" y="0"/>
                  </a:lnTo>
                  <a:close/>
                </a:path>
                <a:path w="738505" h="496569">
                  <a:moveTo>
                    <a:pt x="375932" y="263664"/>
                  </a:moveTo>
                  <a:lnTo>
                    <a:pt x="343103" y="263664"/>
                  </a:lnTo>
                  <a:lnTo>
                    <a:pt x="343103" y="496493"/>
                  </a:lnTo>
                  <a:lnTo>
                    <a:pt x="375932" y="496493"/>
                  </a:lnTo>
                  <a:lnTo>
                    <a:pt x="375932" y="263664"/>
                  </a:lnTo>
                  <a:close/>
                </a:path>
                <a:path w="738505" h="496569">
                  <a:moveTo>
                    <a:pt x="375932" y="0"/>
                  </a:moveTo>
                  <a:lnTo>
                    <a:pt x="343103" y="0"/>
                  </a:lnTo>
                  <a:lnTo>
                    <a:pt x="343103" y="232816"/>
                  </a:lnTo>
                  <a:lnTo>
                    <a:pt x="375932" y="232816"/>
                  </a:lnTo>
                  <a:lnTo>
                    <a:pt x="375932" y="0"/>
                  </a:lnTo>
                  <a:close/>
                </a:path>
                <a:path w="738505" h="496569">
                  <a:moveTo>
                    <a:pt x="436067" y="263664"/>
                  </a:moveTo>
                  <a:lnTo>
                    <a:pt x="400253" y="263664"/>
                  </a:lnTo>
                  <a:lnTo>
                    <a:pt x="400253" y="496493"/>
                  </a:lnTo>
                  <a:lnTo>
                    <a:pt x="436067" y="496493"/>
                  </a:lnTo>
                  <a:lnTo>
                    <a:pt x="436067" y="263664"/>
                  </a:lnTo>
                  <a:close/>
                </a:path>
                <a:path w="738505" h="496569">
                  <a:moveTo>
                    <a:pt x="436067" y="0"/>
                  </a:moveTo>
                  <a:lnTo>
                    <a:pt x="400253" y="0"/>
                  </a:lnTo>
                  <a:lnTo>
                    <a:pt x="400253" y="232816"/>
                  </a:lnTo>
                  <a:lnTo>
                    <a:pt x="436067" y="232816"/>
                  </a:lnTo>
                  <a:lnTo>
                    <a:pt x="436067" y="0"/>
                  </a:lnTo>
                  <a:close/>
                </a:path>
                <a:path w="738505" h="496569">
                  <a:moveTo>
                    <a:pt x="496176" y="101"/>
                  </a:moveTo>
                  <a:lnTo>
                    <a:pt x="457454" y="0"/>
                  </a:lnTo>
                  <a:lnTo>
                    <a:pt x="457454" y="232816"/>
                  </a:lnTo>
                  <a:lnTo>
                    <a:pt x="496176" y="232816"/>
                  </a:lnTo>
                  <a:lnTo>
                    <a:pt x="496176" y="101"/>
                  </a:lnTo>
                  <a:close/>
                </a:path>
                <a:path w="738505" h="496569">
                  <a:moveTo>
                    <a:pt x="496189" y="263677"/>
                  </a:moveTo>
                  <a:lnTo>
                    <a:pt x="457454" y="263677"/>
                  </a:lnTo>
                  <a:lnTo>
                    <a:pt x="457454" y="496493"/>
                  </a:lnTo>
                  <a:lnTo>
                    <a:pt x="496189" y="496404"/>
                  </a:lnTo>
                  <a:lnTo>
                    <a:pt x="496189" y="263677"/>
                  </a:lnTo>
                  <a:close/>
                </a:path>
                <a:path w="738505" h="496569">
                  <a:moveTo>
                    <a:pt x="556361" y="8902"/>
                  </a:moveTo>
                  <a:lnTo>
                    <a:pt x="546176" y="6324"/>
                  </a:lnTo>
                  <a:lnTo>
                    <a:pt x="535825" y="4178"/>
                  </a:lnTo>
                  <a:lnTo>
                    <a:pt x="525310" y="2463"/>
                  </a:lnTo>
                  <a:lnTo>
                    <a:pt x="514642" y="1193"/>
                  </a:lnTo>
                  <a:lnTo>
                    <a:pt x="514642" y="232816"/>
                  </a:lnTo>
                  <a:lnTo>
                    <a:pt x="556361" y="232816"/>
                  </a:lnTo>
                  <a:lnTo>
                    <a:pt x="556361" y="8902"/>
                  </a:lnTo>
                  <a:close/>
                </a:path>
                <a:path w="738505" h="496569">
                  <a:moveTo>
                    <a:pt x="556374" y="263677"/>
                  </a:moveTo>
                  <a:lnTo>
                    <a:pt x="514642" y="263677"/>
                  </a:lnTo>
                  <a:lnTo>
                    <a:pt x="514642" y="495312"/>
                  </a:lnTo>
                  <a:lnTo>
                    <a:pt x="525310" y="494042"/>
                  </a:lnTo>
                  <a:lnTo>
                    <a:pt x="535825" y="492340"/>
                  </a:lnTo>
                  <a:lnTo>
                    <a:pt x="546176" y="490207"/>
                  </a:lnTo>
                  <a:lnTo>
                    <a:pt x="556374" y="487641"/>
                  </a:lnTo>
                  <a:lnTo>
                    <a:pt x="556374" y="263677"/>
                  </a:lnTo>
                  <a:close/>
                </a:path>
                <a:path w="738505" h="496569">
                  <a:moveTo>
                    <a:pt x="616508" y="263677"/>
                  </a:moveTo>
                  <a:lnTo>
                    <a:pt x="571830" y="263677"/>
                  </a:lnTo>
                  <a:lnTo>
                    <a:pt x="571830" y="482790"/>
                  </a:lnTo>
                  <a:lnTo>
                    <a:pt x="583438" y="478434"/>
                  </a:lnTo>
                  <a:lnTo>
                    <a:pt x="594766" y="473519"/>
                  </a:lnTo>
                  <a:lnTo>
                    <a:pt x="605802" y="468071"/>
                  </a:lnTo>
                  <a:lnTo>
                    <a:pt x="616508" y="462089"/>
                  </a:lnTo>
                  <a:lnTo>
                    <a:pt x="616508" y="263677"/>
                  </a:lnTo>
                  <a:close/>
                </a:path>
                <a:path w="738505" h="496569">
                  <a:moveTo>
                    <a:pt x="616508" y="34442"/>
                  </a:moveTo>
                  <a:lnTo>
                    <a:pt x="605802" y="28473"/>
                  </a:lnTo>
                  <a:lnTo>
                    <a:pt x="594766" y="23025"/>
                  </a:lnTo>
                  <a:lnTo>
                    <a:pt x="583438" y="18110"/>
                  </a:lnTo>
                  <a:lnTo>
                    <a:pt x="571830" y="13741"/>
                  </a:lnTo>
                  <a:lnTo>
                    <a:pt x="571830" y="232816"/>
                  </a:lnTo>
                  <a:lnTo>
                    <a:pt x="616508" y="232816"/>
                  </a:lnTo>
                  <a:lnTo>
                    <a:pt x="616508" y="34442"/>
                  </a:lnTo>
                  <a:close/>
                </a:path>
                <a:path w="738505" h="496569">
                  <a:moveTo>
                    <a:pt x="676605" y="263677"/>
                  </a:moveTo>
                  <a:lnTo>
                    <a:pt x="629018" y="263677"/>
                  </a:lnTo>
                  <a:lnTo>
                    <a:pt x="629018" y="454177"/>
                  </a:lnTo>
                  <a:lnTo>
                    <a:pt x="641908" y="444855"/>
                  </a:lnTo>
                  <a:lnTo>
                    <a:pt x="654177" y="434759"/>
                  </a:lnTo>
                  <a:lnTo>
                    <a:pt x="665759" y="423900"/>
                  </a:lnTo>
                  <a:lnTo>
                    <a:pt x="676605" y="412318"/>
                  </a:lnTo>
                  <a:lnTo>
                    <a:pt x="676605" y="263677"/>
                  </a:lnTo>
                  <a:close/>
                </a:path>
                <a:path w="738505" h="496569">
                  <a:moveTo>
                    <a:pt x="676617" y="84226"/>
                  </a:moveTo>
                  <a:lnTo>
                    <a:pt x="665772" y="72644"/>
                  </a:lnTo>
                  <a:lnTo>
                    <a:pt x="654189" y="61785"/>
                  </a:lnTo>
                  <a:lnTo>
                    <a:pt x="641934" y="51689"/>
                  </a:lnTo>
                  <a:lnTo>
                    <a:pt x="629031" y="42367"/>
                  </a:lnTo>
                  <a:lnTo>
                    <a:pt x="629031" y="232816"/>
                  </a:lnTo>
                  <a:lnTo>
                    <a:pt x="676617" y="232816"/>
                  </a:lnTo>
                  <a:lnTo>
                    <a:pt x="676617" y="84226"/>
                  </a:lnTo>
                  <a:close/>
                </a:path>
                <a:path w="738505" h="496569">
                  <a:moveTo>
                    <a:pt x="738098" y="232816"/>
                  </a:moveTo>
                  <a:lnTo>
                    <a:pt x="732853" y="195059"/>
                  </a:lnTo>
                  <a:lnTo>
                    <a:pt x="722160" y="159334"/>
                  </a:lnTo>
                  <a:lnTo>
                    <a:pt x="706462" y="126072"/>
                  </a:lnTo>
                  <a:lnTo>
                    <a:pt x="686219" y="95758"/>
                  </a:lnTo>
                  <a:lnTo>
                    <a:pt x="686219" y="232816"/>
                  </a:lnTo>
                  <a:lnTo>
                    <a:pt x="738098" y="23281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bg object 31">
              <a:extLst>
                <a:ext uri="{FF2B5EF4-FFF2-40B4-BE49-F238E27FC236}">
                  <a16:creationId xmlns:a16="http://schemas.microsoft.com/office/drawing/2014/main" id="{436E17C9-7EB9-49CB-F481-FB0ACE954CDF}"/>
                </a:ext>
              </a:extLst>
            </p:cNvPr>
            <p:cNvSpPr/>
            <p:nvPr/>
          </p:nvSpPr>
          <p:spPr>
            <a:xfrm>
              <a:off x="581787" y="638860"/>
              <a:ext cx="12700" cy="492759"/>
            </a:xfrm>
            <a:custGeom>
              <a:avLst/>
              <a:gdLst/>
              <a:ahLst/>
              <a:cxnLst/>
              <a:rect l="l" t="t" r="r" b="b"/>
              <a:pathLst>
                <a:path w="12700" h="492759">
                  <a:moveTo>
                    <a:pt x="12230" y="259918"/>
                  </a:moveTo>
                  <a:lnTo>
                    <a:pt x="0" y="259918"/>
                  </a:lnTo>
                  <a:lnTo>
                    <a:pt x="0" y="492734"/>
                  </a:lnTo>
                  <a:lnTo>
                    <a:pt x="12230" y="492734"/>
                  </a:lnTo>
                  <a:lnTo>
                    <a:pt x="12230" y="259918"/>
                  </a:lnTo>
                  <a:close/>
                </a:path>
                <a:path w="12700" h="492759">
                  <a:moveTo>
                    <a:pt x="12230" y="0"/>
                  </a:moveTo>
                  <a:lnTo>
                    <a:pt x="0" y="0"/>
                  </a:lnTo>
                  <a:lnTo>
                    <a:pt x="0" y="232829"/>
                  </a:lnTo>
                  <a:lnTo>
                    <a:pt x="12230" y="232829"/>
                  </a:lnTo>
                  <a:lnTo>
                    <a:pt x="1223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5" name="object 2">
            <a:extLst>
              <a:ext uri="{FF2B5EF4-FFF2-40B4-BE49-F238E27FC236}">
                <a16:creationId xmlns:a16="http://schemas.microsoft.com/office/drawing/2014/main" id="{18785C2A-3178-423E-58CF-1DBBAF6A43F9}"/>
              </a:ext>
            </a:extLst>
          </p:cNvPr>
          <p:cNvSpPr txBox="1"/>
          <p:nvPr userDrawn="1"/>
        </p:nvSpPr>
        <p:spPr>
          <a:xfrm>
            <a:off x="17560919" y="341151"/>
            <a:ext cx="2198068" cy="3359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139" algn="r">
              <a:lnSpc>
                <a:spcPct val="100000"/>
              </a:lnSpc>
              <a:spcBef>
                <a:spcPts val="111"/>
              </a:spcBef>
            </a:pPr>
            <a:r>
              <a:rPr sz="2100" spc="-11" dirty="0">
                <a:solidFill>
                  <a:schemeClr val="bg1"/>
                </a:solidFill>
                <a:latin typeface="+mj-lt"/>
                <a:cs typeface="Leelawadee UI"/>
              </a:rPr>
              <a:t>w</a:t>
            </a:r>
            <a:r>
              <a:rPr lang="de-AT" sz="2100" spc="-11" dirty="0">
                <a:solidFill>
                  <a:schemeClr val="bg1"/>
                </a:solidFill>
                <a:latin typeface="+mj-lt"/>
                <a:cs typeface="Leelawadee UI"/>
              </a:rPr>
              <a:t>w</a:t>
            </a:r>
            <a:r>
              <a:rPr sz="2100" spc="-11" dirty="0">
                <a:solidFill>
                  <a:schemeClr val="bg1"/>
                </a:solidFill>
                <a:latin typeface="+mj-lt"/>
                <a:cs typeface="Leelawadee UI"/>
              </a:rPr>
              <a:t>w.bulme.at</a:t>
            </a:r>
            <a:endParaRPr sz="2100" dirty="0">
              <a:solidFill>
                <a:schemeClr val="bg1"/>
              </a:solidFill>
              <a:latin typeface="+mj-lt"/>
              <a:cs typeface="Leelawadee UI"/>
            </a:endParaRPr>
          </a:p>
        </p:txBody>
      </p:sp>
      <p:grpSp>
        <p:nvGrpSpPr>
          <p:cNvPr id="136" name="Gruppieren 135">
            <a:extLst>
              <a:ext uri="{FF2B5EF4-FFF2-40B4-BE49-F238E27FC236}">
                <a16:creationId xmlns:a16="http://schemas.microsoft.com/office/drawing/2014/main" id="{C3DA9FC3-F1D9-DED3-B517-D8671241D601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0966449" y="7798344"/>
            <a:ext cx="8914852" cy="2138086"/>
            <a:chOff x="12175529" y="7644148"/>
            <a:chExt cx="7553380" cy="2539762"/>
          </a:xfrm>
        </p:grpSpPr>
        <p:cxnSp>
          <p:nvCxnSpPr>
            <p:cNvPr id="138" name="Gerader Verbinder 137">
              <a:extLst>
                <a:ext uri="{FF2B5EF4-FFF2-40B4-BE49-F238E27FC236}">
                  <a16:creationId xmlns:a16="http://schemas.microsoft.com/office/drawing/2014/main" id="{07FA79D8-B68B-69E3-DBF9-0548EF14CC1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75529" y="9286876"/>
              <a:ext cx="7553380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Gerader Verbinder 138">
              <a:extLst>
                <a:ext uri="{FF2B5EF4-FFF2-40B4-BE49-F238E27FC236}">
                  <a16:creationId xmlns:a16="http://schemas.microsoft.com/office/drawing/2014/main" id="{9CB323AD-5BDD-F003-ED66-6F7587F1D51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8662649" y="7644148"/>
              <a:ext cx="3" cy="2539762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6" name="object 20">
            <a:extLst>
              <a:ext uri="{FF2B5EF4-FFF2-40B4-BE49-F238E27FC236}">
                <a16:creationId xmlns:a16="http://schemas.microsoft.com/office/drawing/2014/main" id="{A7AFE4B3-EA67-28C9-08B3-E6F504A9A041}"/>
              </a:ext>
            </a:extLst>
          </p:cNvPr>
          <p:cNvSpPr/>
          <p:nvPr/>
        </p:nvSpPr>
        <p:spPr>
          <a:xfrm>
            <a:off x="9" y="10230675"/>
            <a:ext cx="5025950" cy="504000"/>
          </a:xfrm>
          <a:custGeom>
            <a:avLst/>
            <a:gdLst/>
            <a:ahLst/>
            <a:cxnLst/>
            <a:rect l="l" t="t" r="r" b="b"/>
            <a:pathLst>
              <a:path w="5026025" h="521334">
                <a:moveTo>
                  <a:pt x="5025733" y="0"/>
                </a:moveTo>
                <a:lnTo>
                  <a:pt x="0" y="0"/>
                </a:lnTo>
                <a:lnTo>
                  <a:pt x="0" y="521101"/>
                </a:lnTo>
                <a:lnTo>
                  <a:pt x="5025733" y="521101"/>
                </a:lnTo>
                <a:lnTo>
                  <a:pt x="5025733" y="0"/>
                </a:lnTo>
                <a:close/>
              </a:path>
            </a:pathLst>
          </a:custGeom>
          <a:solidFill>
            <a:srgbClr val="FEE3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21">
            <a:extLst>
              <a:ext uri="{FF2B5EF4-FFF2-40B4-BE49-F238E27FC236}">
                <a16:creationId xmlns:a16="http://schemas.microsoft.com/office/drawing/2014/main" id="{FE5E4AC6-11ED-D919-73C5-4503D6547B94}"/>
              </a:ext>
            </a:extLst>
          </p:cNvPr>
          <p:cNvSpPr/>
          <p:nvPr/>
        </p:nvSpPr>
        <p:spPr>
          <a:xfrm>
            <a:off x="5026844" y="10230675"/>
            <a:ext cx="5025950" cy="504000"/>
          </a:xfrm>
          <a:custGeom>
            <a:avLst/>
            <a:gdLst/>
            <a:ahLst/>
            <a:cxnLst/>
            <a:rect l="l" t="t" r="r" b="b"/>
            <a:pathLst>
              <a:path w="5026025" h="521334">
                <a:moveTo>
                  <a:pt x="5025733" y="0"/>
                </a:moveTo>
                <a:lnTo>
                  <a:pt x="0" y="0"/>
                </a:lnTo>
                <a:lnTo>
                  <a:pt x="0" y="521101"/>
                </a:lnTo>
                <a:lnTo>
                  <a:pt x="5025733" y="521101"/>
                </a:lnTo>
                <a:lnTo>
                  <a:pt x="5025733" y="0"/>
                </a:lnTo>
                <a:close/>
              </a:path>
            </a:pathLst>
          </a:custGeom>
          <a:solidFill>
            <a:srgbClr val="DF562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22">
            <a:extLst>
              <a:ext uri="{FF2B5EF4-FFF2-40B4-BE49-F238E27FC236}">
                <a16:creationId xmlns:a16="http://schemas.microsoft.com/office/drawing/2014/main" id="{78D19A56-8536-A9ED-AB68-DCE1D2293933}"/>
              </a:ext>
            </a:extLst>
          </p:cNvPr>
          <p:cNvSpPr/>
          <p:nvPr/>
        </p:nvSpPr>
        <p:spPr>
          <a:xfrm>
            <a:off x="10052492" y="10230675"/>
            <a:ext cx="5025950" cy="504000"/>
          </a:xfrm>
          <a:custGeom>
            <a:avLst/>
            <a:gdLst/>
            <a:ahLst/>
            <a:cxnLst/>
            <a:rect l="l" t="t" r="r" b="b"/>
            <a:pathLst>
              <a:path w="5026025" h="521334">
                <a:moveTo>
                  <a:pt x="5025733" y="0"/>
                </a:moveTo>
                <a:lnTo>
                  <a:pt x="0" y="0"/>
                </a:lnTo>
                <a:lnTo>
                  <a:pt x="0" y="521101"/>
                </a:lnTo>
                <a:lnTo>
                  <a:pt x="5025733" y="521101"/>
                </a:lnTo>
                <a:lnTo>
                  <a:pt x="5025733" y="0"/>
                </a:lnTo>
                <a:close/>
              </a:path>
            </a:pathLst>
          </a:custGeom>
          <a:solidFill>
            <a:srgbClr val="A2C7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23">
            <a:extLst>
              <a:ext uri="{FF2B5EF4-FFF2-40B4-BE49-F238E27FC236}">
                <a16:creationId xmlns:a16="http://schemas.microsoft.com/office/drawing/2014/main" id="{CDF11952-AA68-E0EA-BF49-479D5E998BAF}"/>
              </a:ext>
            </a:extLst>
          </p:cNvPr>
          <p:cNvSpPr/>
          <p:nvPr/>
        </p:nvSpPr>
        <p:spPr>
          <a:xfrm>
            <a:off x="15078150" y="10230675"/>
            <a:ext cx="5025950" cy="504000"/>
          </a:xfrm>
          <a:custGeom>
            <a:avLst/>
            <a:gdLst/>
            <a:ahLst/>
            <a:cxnLst/>
            <a:rect l="l" t="t" r="r" b="b"/>
            <a:pathLst>
              <a:path w="5026025" h="521334">
                <a:moveTo>
                  <a:pt x="5025733" y="0"/>
                </a:moveTo>
                <a:lnTo>
                  <a:pt x="0" y="0"/>
                </a:lnTo>
                <a:lnTo>
                  <a:pt x="0" y="521101"/>
                </a:lnTo>
                <a:lnTo>
                  <a:pt x="5025733" y="521101"/>
                </a:lnTo>
                <a:lnTo>
                  <a:pt x="5025733" y="0"/>
                </a:lnTo>
                <a:close/>
              </a:path>
            </a:pathLst>
          </a:custGeom>
          <a:solidFill>
            <a:srgbClr val="7CB7E4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42" name="Grafik 141" descr="Ein Bild, das Grafiken, Symbol, Design enthält.&#10;&#10;Automatisch generierte Beschreibung">
            <a:extLst>
              <a:ext uri="{FF2B5EF4-FFF2-40B4-BE49-F238E27FC236}">
                <a16:creationId xmlns:a16="http://schemas.microsoft.com/office/drawing/2014/main" id="{943FF590-4E5E-AABE-7C78-E9316A92C0A3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6400" y="10319152"/>
            <a:ext cx="533009" cy="324000"/>
          </a:xfrm>
          <a:prstGeom prst="rect">
            <a:avLst/>
          </a:prstGeom>
        </p:spPr>
      </p:pic>
      <p:pic>
        <p:nvPicPr>
          <p:cNvPr id="143" name="Grafik 142" descr="Ein Bild, das Kreis, Grafiken, Symbol, Design enthält.&#10;&#10;Automatisch generierte Beschreibung">
            <a:extLst>
              <a:ext uri="{FF2B5EF4-FFF2-40B4-BE49-F238E27FC236}">
                <a16:creationId xmlns:a16="http://schemas.microsoft.com/office/drawing/2014/main" id="{42DA125E-AD65-00CA-1799-1707C0E9B44D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2400" y="10265152"/>
            <a:ext cx="430692" cy="432000"/>
          </a:xfrm>
          <a:prstGeom prst="rect">
            <a:avLst/>
          </a:prstGeom>
        </p:spPr>
      </p:pic>
      <p:pic>
        <p:nvPicPr>
          <p:cNvPr id="144" name="Grafik 143" descr="Ein Bild, das Screenshot, Grafiken, Design enthält.&#10;&#10;Automatisch generierte Beschreibung">
            <a:extLst>
              <a:ext uri="{FF2B5EF4-FFF2-40B4-BE49-F238E27FC236}">
                <a16:creationId xmlns:a16="http://schemas.microsoft.com/office/drawing/2014/main" id="{34B8E950-4646-C342-A4B5-7C0EB8BC41BE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8000" y="10265152"/>
            <a:ext cx="434824" cy="432000"/>
          </a:xfrm>
          <a:prstGeom prst="rect">
            <a:avLst/>
          </a:prstGeom>
        </p:spPr>
      </p:pic>
      <p:pic>
        <p:nvPicPr>
          <p:cNvPr id="145" name="Grafik 144" descr="Ein Bild, das Kreis, Grafiken, Design enthält.&#10;&#10;Automatisch generierte Beschreibung">
            <a:extLst>
              <a:ext uri="{FF2B5EF4-FFF2-40B4-BE49-F238E27FC236}">
                <a16:creationId xmlns:a16="http://schemas.microsoft.com/office/drawing/2014/main" id="{ED1A93CA-ACA2-F5CB-BB1D-8875D13C4CEC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73600" y="10265152"/>
            <a:ext cx="432262" cy="4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5674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708" r:id="rId2"/>
  </p:sldLayoutIdLst>
  <p:txStyles>
    <p:titleStyle>
      <a:lvl1pPr>
        <a:defRPr sz="7000"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atin typeface="+mj-lt"/>
          <a:ea typeface="+mj-ea"/>
          <a:cs typeface="+mj-cs"/>
        </a:defRPr>
      </a:lvl1pPr>
    </p:titleStyle>
    <p:bodyStyle>
      <a:lvl1pPr marL="0">
        <a:defRPr sz="5000"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102D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uppieren 43">
            <a:extLst>
              <a:ext uri="{FF2B5EF4-FFF2-40B4-BE49-F238E27FC236}">
                <a16:creationId xmlns:a16="http://schemas.microsoft.com/office/drawing/2014/main" id="{62B9AD30-F1DB-C59A-84E3-9B68197CDF1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360000" y="360000"/>
            <a:ext cx="4312800" cy="1179401"/>
            <a:chOff x="375183" y="375193"/>
            <a:chExt cx="3730981" cy="1020294"/>
          </a:xfrm>
        </p:grpSpPr>
        <p:sp>
          <p:nvSpPr>
            <p:cNvPr id="17" name="bg object 17"/>
            <p:cNvSpPr/>
            <p:nvPr/>
          </p:nvSpPr>
          <p:spPr>
            <a:xfrm>
              <a:off x="1681107" y="393541"/>
              <a:ext cx="899794" cy="184785"/>
            </a:xfrm>
            <a:custGeom>
              <a:avLst/>
              <a:gdLst/>
              <a:ahLst/>
              <a:cxnLst/>
              <a:rect l="l" t="t" r="r" b="b"/>
              <a:pathLst>
                <a:path w="899794" h="184784">
                  <a:moveTo>
                    <a:pt x="26659" y="38749"/>
                  </a:moveTo>
                  <a:lnTo>
                    <a:pt x="0" y="38749"/>
                  </a:lnTo>
                  <a:lnTo>
                    <a:pt x="0" y="182250"/>
                  </a:lnTo>
                  <a:lnTo>
                    <a:pt x="26659" y="182250"/>
                  </a:lnTo>
                  <a:lnTo>
                    <a:pt x="26659" y="120739"/>
                  </a:lnTo>
                  <a:lnTo>
                    <a:pt x="127513" y="120739"/>
                  </a:lnTo>
                  <a:lnTo>
                    <a:pt x="127513" y="97987"/>
                  </a:lnTo>
                  <a:lnTo>
                    <a:pt x="26659" y="97987"/>
                  </a:lnTo>
                  <a:lnTo>
                    <a:pt x="26659" y="38749"/>
                  </a:lnTo>
                  <a:close/>
                </a:path>
                <a:path w="899794" h="184784">
                  <a:moveTo>
                    <a:pt x="127513" y="120739"/>
                  </a:moveTo>
                  <a:lnTo>
                    <a:pt x="100864" y="120739"/>
                  </a:lnTo>
                  <a:lnTo>
                    <a:pt x="100864" y="182250"/>
                  </a:lnTo>
                  <a:lnTo>
                    <a:pt x="127513" y="182250"/>
                  </a:lnTo>
                  <a:lnTo>
                    <a:pt x="127513" y="120739"/>
                  </a:lnTo>
                  <a:close/>
                </a:path>
                <a:path w="899794" h="184784">
                  <a:moveTo>
                    <a:pt x="127513" y="38749"/>
                  </a:moveTo>
                  <a:lnTo>
                    <a:pt x="100864" y="38749"/>
                  </a:lnTo>
                  <a:lnTo>
                    <a:pt x="100864" y="97987"/>
                  </a:lnTo>
                  <a:lnTo>
                    <a:pt x="127513" y="97987"/>
                  </a:lnTo>
                  <a:lnTo>
                    <a:pt x="127513" y="38749"/>
                  </a:lnTo>
                  <a:close/>
                </a:path>
                <a:path w="899794" h="184784">
                  <a:moveTo>
                    <a:pt x="233088" y="36695"/>
                  </a:moveTo>
                  <a:lnTo>
                    <a:pt x="193526" y="46232"/>
                  </a:lnTo>
                  <a:lnTo>
                    <a:pt x="165845" y="72672"/>
                  </a:lnTo>
                  <a:lnTo>
                    <a:pt x="155798" y="110494"/>
                  </a:lnTo>
                  <a:lnTo>
                    <a:pt x="156442" y="120784"/>
                  </a:lnTo>
                  <a:lnTo>
                    <a:pt x="171400" y="156373"/>
                  </a:lnTo>
                  <a:lnTo>
                    <a:pt x="202607" y="178933"/>
                  </a:lnTo>
                  <a:lnTo>
                    <a:pt x="233088" y="184292"/>
                  </a:lnTo>
                  <a:lnTo>
                    <a:pt x="243785" y="183696"/>
                  </a:lnTo>
                  <a:lnTo>
                    <a:pt x="281002" y="169537"/>
                  </a:lnTo>
                  <a:lnTo>
                    <a:pt x="290662" y="160926"/>
                  </a:lnTo>
                  <a:lnTo>
                    <a:pt x="233088" y="160926"/>
                  </a:lnTo>
                  <a:lnTo>
                    <a:pt x="226092" y="160523"/>
                  </a:lnTo>
                  <a:lnTo>
                    <a:pt x="192806" y="141895"/>
                  </a:lnTo>
                  <a:lnTo>
                    <a:pt x="182656" y="110494"/>
                  </a:lnTo>
                  <a:lnTo>
                    <a:pt x="183066" y="103492"/>
                  </a:lnTo>
                  <a:lnTo>
                    <a:pt x="201822" y="70072"/>
                  </a:lnTo>
                  <a:lnTo>
                    <a:pt x="233088" y="60072"/>
                  </a:lnTo>
                  <a:lnTo>
                    <a:pt x="290667" y="60072"/>
                  </a:lnTo>
                  <a:lnTo>
                    <a:pt x="288385" y="57579"/>
                  </a:lnTo>
                  <a:lnTo>
                    <a:pt x="253944" y="39080"/>
                  </a:lnTo>
                  <a:lnTo>
                    <a:pt x="243785" y="37291"/>
                  </a:lnTo>
                  <a:lnTo>
                    <a:pt x="233088" y="36695"/>
                  </a:lnTo>
                  <a:close/>
                </a:path>
                <a:path w="899794" h="184784">
                  <a:moveTo>
                    <a:pt x="290667" y="60072"/>
                  </a:moveTo>
                  <a:lnTo>
                    <a:pt x="233088" y="60072"/>
                  </a:lnTo>
                  <a:lnTo>
                    <a:pt x="240080" y="60475"/>
                  </a:lnTo>
                  <a:lnTo>
                    <a:pt x="246716" y="61684"/>
                  </a:lnTo>
                  <a:lnTo>
                    <a:pt x="279845" y="90587"/>
                  </a:lnTo>
                  <a:lnTo>
                    <a:pt x="283510" y="110494"/>
                  </a:lnTo>
                  <a:lnTo>
                    <a:pt x="283101" y="117497"/>
                  </a:lnTo>
                  <a:lnTo>
                    <a:pt x="264346" y="150916"/>
                  </a:lnTo>
                  <a:lnTo>
                    <a:pt x="233088" y="160926"/>
                  </a:lnTo>
                  <a:lnTo>
                    <a:pt x="290662" y="160926"/>
                  </a:lnTo>
                  <a:lnTo>
                    <a:pt x="309745" y="120701"/>
                  </a:lnTo>
                  <a:lnTo>
                    <a:pt x="310368" y="110494"/>
                  </a:lnTo>
                  <a:lnTo>
                    <a:pt x="309740" y="100209"/>
                  </a:lnTo>
                  <a:lnTo>
                    <a:pt x="307857" y="90460"/>
                  </a:lnTo>
                  <a:lnTo>
                    <a:pt x="304718" y="81246"/>
                  </a:lnTo>
                  <a:lnTo>
                    <a:pt x="300321" y="72568"/>
                  </a:lnTo>
                  <a:lnTo>
                    <a:pt x="294828" y="64619"/>
                  </a:lnTo>
                  <a:lnTo>
                    <a:pt x="290667" y="60072"/>
                  </a:lnTo>
                  <a:close/>
                </a:path>
                <a:path w="899794" h="184784">
                  <a:moveTo>
                    <a:pt x="216757" y="0"/>
                  </a:moveTo>
                  <a:lnTo>
                    <a:pt x="209649" y="0"/>
                  </a:lnTo>
                  <a:lnTo>
                    <a:pt x="206710" y="1167"/>
                  </a:lnTo>
                  <a:lnTo>
                    <a:pt x="202062" y="5815"/>
                  </a:lnTo>
                  <a:lnTo>
                    <a:pt x="200905" y="8817"/>
                  </a:lnTo>
                  <a:lnTo>
                    <a:pt x="200905" y="16060"/>
                  </a:lnTo>
                  <a:lnTo>
                    <a:pt x="202062" y="18999"/>
                  </a:lnTo>
                  <a:lnTo>
                    <a:pt x="206710" y="23647"/>
                  </a:lnTo>
                  <a:lnTo>
                    <a:pt x="209649" y="24804"/>
                  </a:lnTo>
                  <a:lnTo>
                    <a:pt x="216757" y="24804"/>
                  </a:lnTo>
                  <a:lnTo>
                    <a:pt x="219686" y="23647"/>
                  </a:lnTo>
                  <a:lnTo>
                    <a:pt x="224334" y="18999"/>
                  </a:lnTo>
                  <a:lnTo>
                    <a:pt x="225501" y="16060"/>
                  </a:lnTo>
                  <a:lnTo>
                    <a:pt x="225501" y="8817"/>
                  </a:lnTo>
                  <a:lnTo>
                    <a:pt x="224334" y="5815"/>
                  </a:lnTo>
                  <a:lnTo>
                    <a:pt x="219686" y="1167"/>
                  </a:lnTo>
                  <a:lnTo>
                    <a:pt x="216757" y="0"/>
                  </a:lnTo>
                  <a:close/>
                </a:path>
                <a:path w="899794" h="184784">
                  <a:moveTo>
                    <a:pt x="256527" y="0"/>
                  </a:moveTo>
                  <a:lnTo>
                    <a:pt x="249420" y="0"/>
                  </a:lnTo>
                  <a:lnTo>
                    <a:pt x="246481" y="1167"/>
                  </a:lnTo>
                  <a:lnTo>
                    <a:pt x="241832" y="5815"/>
                  </a:lnTo>
                  <a:lnTo>
                    <a:pt x="240676" y="8817"/>
                  </a:lnTo>
                  <a:lnTo>
                    <a:pt x="240676" y="16060"/>
                  </a:lnTo>
                  <a:lnTo>
                    <a:pt x="241832" y="18999"/>
                  </a:lnTo>
                  <a:lnTo>
                    <a:pt x="246481" y="23647"/>
                  </a:lnTo>
                  <a:lnTo>
                    <a:pt x="249420" y="24804"/>
                  </a:lnTo>
                  <a:lnTo>
                    <a:pt x="256527" y="24804"/>
                  </a:lnTo>
                  <a:lnTo>
                    <a:pt x="259456" y="23647"/>
                  </a:lnTo>
                  <a:lnTo>
                    <a:pt x="264104" y="18999"/>
                  </a:lnTo>
                  <a:lnTo>
                    <a:pt x="265271" y="16060"/>
                  </a:lnTo>
                  <a:lnTo>
                    <a:pt x="265271" y="8817"/>
                  </a:lnTo>
                  <a:lnTo>
                    <a:pt x="264104" y="5815"/>
                  </a:lnTo>
                  <a:lnTo>
                    <a:pt x="259456" y="1167"/>
                  </a:lnTo>
                  <a:lnTo>
                    <a:pt x="256527" y="0"/>
                  </a:lnTo>
                  <a:close/>
                </a:path>
                <a:path w="899794" h="184784">
                  <a:moveTo>
                    <a:pt x="365313" y="38749"/>
                  </a:moveTo>
                  <a:lnTo>
                    <a:pt x="338653" y="38749"/>
                  </a:lnTo>
                  <a:lnTo>
                    <a:pt x="338653" y="182250"/>
                  </a:lnTo>
                  <a:lnTo>
                    <a:pt x="365313" y="182250"/>
                  </a:lnTo>
                  <a:lnTo>
                    <a:pt x="365313" y="120739"/>
                  </a:lnTo>
                  <a:lnTo>
                    <a:pt x="466167" y="120739"/>
                  </a:lnTo>
                  <a:lnTo>
                    <a:pt x="466167" y="97987"/>
                  </a:lnTo>
                  <a:lnTo>
                    <a:pt x="365313" y="97987"/>
                  </a:lnTo>
                  <a:lnTo>
                    <a:pt x="365313" y="38749"/>
                  </a:lnTo>
                  <a:close/>
                </a:path>
                <a:path w="899794" h="184784">
                  <a:moveTo>
                    <a:pt x="466167" y="120739"/>
                  </a:moveTo>
                  <a:lnTo>
                    <a:pt x="439517" y="120739"/>
                  </a:lnTo>
                  <a:lnTo>
                    <a:pt x="439517" y="182250"/>
                  </a:lnTo>
                  <a:lnTo>
                    <a:pt x="466167" y="182250"/>
                  </a:lnTo>
                  <a:lnTo>
                    <a:pt x="466167" y="120739"/>
                  </a:lnTo>
                  <a:close/>
                </a:path>
                <a:path w="899794" h="184784">
                  <a:moveTo>
                    <a:pt x="466167" y="38749"/>
                  </a:moveTo>
                  <a:lnTo>
                    <a:pt x="439517" y="38749"/>
                  </a:lnTo>
                  <a:lnTo>
                    <a:pt x="439517" y="97987"/>
                  </a:lnTo>
                  <a:lnTo>
                    <a:pt x="466167" y="97987"/>
                  </a:lnTo>
                  <a:lnTo>
                    <a:pt x="466167" y="38749"/>
                  </a:lnTo>
                  <a:close/>
                </a:path>
                <a:path w="899794" h="184784">
                  <a:moveTo>
                    <a:pt x="609470" y="38749"/>
                  </a:moveTo>
                  <a:lnTo>
                    <a:pt x="504707" y="38749"/>
                  </a:lnTo>
                  <a:lnTo>
                    <a:pt x="504707" y="182250"/>
                  </a:lnTo>
                  <a:lnTo>
                    <a:pt x="612336" y="182250"/>
                  </a:lnTo>
                  <a:lnTo>
                    <a:pt x="612336" y="159905"/>
                  </a:lnTo>
                  <a:lnTo>
                    <a:pt x="531356" y="159905"/>
                  </a:lnTo>
                  <a:lnTo>
                    <a:pt x="531356" y="120343"/>
                  </a:lnTo>
                  <a:lnTo>
                    <a:pt x="600642" y="120343"/>
                  </a:lnTo>
                  <a:lnTo>
                    <a:pt x="600642" y="98404"/>
                  </a:lnTo>
                  <a:lnTo>
                    <a:pt x="531356" y="98404"/>
                  </a:lnTo>
                  <a:lnTo>
                    <a:pt x="531356" y="61093"/>
                  </a:lnTo>
                  <a:lnTo>
                    <a:pt x="609470" y="61093"/>
                  </a:lnTo>
                  <a:lnTo>
                    <a:pt x="609470" y="38749"/>
                  </a:lnTo>
                  <a:close/>
                </a:path>
                <a:path w="899794" h="184784">
                  <a:moveTo>
                    <a:pt x="701090" y="38749"/>
                  </a:moveTo>
                  <a:lnTo>
                    <a:pt x="642059" y="38749"/>
                  </a:lnTo>
                  <a:lnTo>
                    <a:pt x="642059" y="182250"/>
                  </a:lnTo>
                  <a:lnTo>
                    <a:pt x="668698" y="182250"/>
                  </a:lnTo>
                  <a:lnTo>
                    <a:pt x="668698" y="140426"/>
                  </a:lnTo>
                  <a:lnTo>
                    <a:pt x="703560" y="140426"/>
                  </a:lnTo>
                  <a:lnTo>
                    <a:pt x="705404" y="140363"/>
                  </a:lnTo>
                  <a:lnTo>
                    <a:pt x="706634" y="140218"/>
                  </a:lnTo>
                  <a:lnTo>
                    <a:pt x="735219" y="140218"/>
                  </a:lnTo>
                  <a:lnTo>
                    <a:pt x="731637" y="135100"/>
                  </a:lnTo>
                  <a:lnTo>
                    <a:pt x="738587" y="131854"/>
                  </a:lnTo>
                  <a:lnTo>
                    <a:pt x="744681" y="127869"/>
                  </a:lnTo>
                  <a:lnTo>
                    <a:pt x="749917" y="123142"/>
                  </a:lnTo>
                  <a:lnTo>
                    <a:pt x="753643" y="118488"/>
                  </a:lnTo>
                  <a:lnTo>
                    <a:pt x="668698" y="118488"/>
                  </a:lnTo>
                  <a:lnTo>
                    <a:pt x="668698" y="61291"/>
                  </a:lnTo>
                  <a:lnTo>
                    <a:pt x="753874" y="61291"/>
                  </a:lnTo>
                  <a:lnTo>
                    <a:pt x="750713" y="57116"/>
                  </a:lnTo>
                  <a:lnTo>
                    <a:pt x="710120" y="39133"/>
                  </a:lnTo>
                  <a:lnTo>
                    <a:pt x="701090" y="38749"/>
                  </a:lnTo>
                  <a:close/>
                </a:path>
                <a:path w="899794" h="184784">
                  <a:moveTo>
                    <a:pt x="735219" y="140218"/>
                  </a:moveTo>
                  <a:lnTo>
                    <a:pt x="706634" y="140218"/>
                  </a:lnTo>
                  <a:lnTo>
                    <a:pt x="735951" y="182250"/>
                  </a:lnTo>
                  <a:lnTo>
                    <a:pt x="764643" y="182250"/>
                  </a:lnTo>
                  <a:lnTo>
                    <a:pt x="735219" y="140218"/>
                  </a:lnTo>
                  <a:close/>
                </a:path>
                <a:path w="899794" h="184784">
                  <a:moveTo>
                    <a:pt x="753874" y="61291"/>
                  </a:moveTo>
                  <a:lnTo>
                    <a:pt x="699870" y="61291"/>
                  </a:lnTo>
                  <a:lnTo>
                    <a:pt x="708054" y="61754"/>
                  </a:lnTo>
                  <a:lnTo>
                    <a:pt x="715188" y="63141"/>
                  </a:lnTo>
                  <a:lnTo>
                    <a:pt x="721271" y="65451"/>
                  </a:lnTo>
                  <a:lnTo>
                    <a:pt x="726301" y="68681"/>
                  </a:lnTo>
                  <a:lnTo>
                    <a:pt x="732324" y="73600"/>
                  </a:lnTo>
                  <a:lnTo>
                    <a:pt x="735326" y="80635"/>
                  </a:lnTo>
                  <a:lnTo>
                    <a:pt x="735326" y="98946"/>
                  </a:lnTo>
                  <a:lnTo>
                    <a:pt x="699870" y="118488"/>
                  </a:lnTo>
                  <a:lnTo>
                    <a:pt x="753643" y="118488"/>
                  </a:lnTo>
                  <a:lnTo>
                    <a:pt x="762184" y="89796"/>
                  </a:lnTo>
                  <a:lnTo>
                    <a:pt x="761722" y="82171"/>
                  </a:lnTo>
                  <a:lnTo>
                    <a:pt x="760339" y="75084"/>
                  </a:lnTo>
                  <a:lnTo>
                    <a:pt x="758033" y="68534"/>
                  </a:lnTo>
                  <a:lnTo>
                    <a:pt x="754805" y="62521"/>
                  </a:lnTo>
                  <a:lnTo>
                    <a:pt x="753874" y="61291"/>
                  </a:lnTo>
                  <a:close/>
                </a:path>
                <a:path w="899794" h="184784">
                  <a:moveTo>
                    <a:pt x="896659" y="38749"/>
                  </a:moveTo>
                  <a:lnTo>
                    <a:pt x="791907" y="38749"/>
                  </a:lnTo>
                  <a:lnTo>
                    <a:pt x="791907" y="182250"/>
                  </a:lnTo>
                  <a:lnTo>
                    <a:pt x="899525" y="182250"/>
                  </a:lnTo>
                  <a:lnTo>
                    <a:pt x="899525" y="159905"/>
                  </a:lnTo>
                  <a:lnTo>
                    <a:pt x="818556" y="159905"/>
                  </a:lnTo>
                  <a:lnTo>
                    <a:pt x="818556" y="120343"/>
                  </a:lnTo>
                  <a:lnTo>
                    <a:pt x="887852" y="120343"/>
                  </a:lnTo>
                  <a:lnTo>
                    <a:pt x="887852" y="98404"/>
                  </a:lnTo>
                  <a:lnTo>
                    <a:pt x="818556" y="98404"/>
                  </a:lnTo>
                  <a:lnTo>
                    <a:pt x="818556" y="61093"/>
                  </a:lnTo>
                  <a:lnTo>
                    <a:pt x="896659" y="61093"/>
                  </a:lnTo>
                  <a:lnTo>
                    <a:pt x="896659" y="3874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bg object 18"/>
            <p:cNvSpPr/>
            <p:nvPr/>
          </p:nvSpPr>
          <p:spPr>
            <a:xfrm>
              <a:off x="1662657" y="686490"/>
              <a:ext cx="1377950" cy="147955"/>
            </a:xfrm>
            <a:custGeom>
              <a:avLst/>
              <a:gdLst/>
              <a:ahLst/>
              <a:cxnLst/>
              <a:rect l="l" t="t" r="r" b="b"/>
              <a:pathLst>
                <a:path w="1377950" h="147955">
                  <a:moveTo>
                    <a:pt x="74215" y="24595"/>
                  </a:moveTo>
                  <a:lnTo>
                    <a:pt x="47566" y="24595"/>
                  </a:lnTo>
                  <a:lnTo>
                    <a:pt x="47566" y="145543"/>
                  </a:lnTo>
                  <a:lnTo>
                    <a:pt x="74215" y="145543"/>
                  </a:lnTo>
                  <a:lnTo>
                    <a:pt x="74215" y="24595"/>
                  </a:lnTo>
                  <a:close/>
                </a:path>
                <a:path w="1377950" h="147955">
                  <a:moveTo>
                    <a:pt x="121771" y="2042"/>
                  </a:moveTo>
                  <a:lnTo>
                    <a:pt x="0" y="2042"/>
                  </a:lnTo>
                  <a:lnTo>
                    <a:pt x="0" y="24595"/>
                  </a:lnTo>
                  <a:lnTo>
                    <a:pt x="121771" y="24595"/>
                  </a:lnTo>
                  <a:lnTo>
                    <a:pt x="121771" y="2042"/>
                  </a:lnTo>
                  <a:close/>
                </a:path>
                <a:path w="1377950" h="147955">
                  <a:moveTo>
                    <a:pt x="246616" y="2042"/>
                  </a:moveTo>
                  <a:lnTo>
                    <a:pt x="141864" y="2042"/>
                  </a:lnTo>
                  <a:lnTo>
                    <a:pt x="141864" y="145543"/>
                  </a:lnTo>
                  <a:lnTo>
                    <a:pt x="249482" y="145543"/>
                  </a:lnTo>
                  <a:lnTo>
                    <a:pt x="249482" y="123198"/>
                  </a:lnTo>
                  <a:lnTo>
                    <a:pt x="168513" y="123198"/>
                  </a:lnTo>
                  <a:lnTo>
                    <a:pt x="168513" y="83636"/>
                  </a:lnTo>
                  <a:lnTo>
                    <a:pt x="237799" y="83636"/>
                  </a:lnTo>
                  <a:lnTo>
                    <a:pt x="237799" y="61698"/>
                  </a:lnTo>
                  <a:lnTo>
                    <a:pt x="168513" y="61698"/>
                  </a:lnTo>
                  <a:lnTo>
                    <a:pt x="168513" y="24387"/>
                  </a:lnTo>
                  <a:lnTo>
                    <a:pt x="246616" y="24387"/>
                  </a:lnTo>
                  <a:lnTo>
                    <a:pt x="246616" y="2042"/>
                  </a:lnTo>
                  <a:close/>
                </a:path>
                <a:path w="1377950" h="147955">
                  <a:moveTo>
                    <a:pt x="345834" y="0"/>
                  </a:moveTo>
                  <a:lnTo>
                    <a:pt x="306506" y="9568"/>
                  </a:lnTo>
                  <a:lnTo>
                    <a:pt x="274611" y="44545"/>
                  </a:lnTo>
                  <a:lnTo>
                    <a:pt x="268961" y="73798"/>
                  </a:lnTo>
                  <a:lnTo>
                    <a:pt x="269582" y="84084"/>
                  </a:lnTo>
                  <a:lnTo>
                    <a:pt x="284345" y="119673"/>
                  </a:lnTo>
                  <a:lnTo>
                    <a:pt x="315400" y="142232"/>
                  </a:lnTo>
                  <a:lnTo>
                    <a:pt x="345625" y="147596"/>
                  </a:lnTo>
                  <a:lnTo>
                    <a:pt x="354257" y="147212"/>
                  </a:lnTo>
                  <a:lnTo>
                    <a:pt x="391421" y="133911"/>
                  </a:lnTo>
                  <a:lnTo>
                    <a:pt x="402039" y="124220"/>
                  </a:lnTo>
                  <a:lnTo>
                    <a:pt x="347064" y="124220"/>
                  </a:lnTo>
                  <a:lnTo>
                    <a:pt x="339876" y="123817"/>
                  </a:lnTo>
                  <a:lnTo>
                    <a:pt x="305976" y="105257"/>
                  </a:lnTo>
                  <a:lnTo>
                    <a:pt x="295818" y="73798"/>
                  </a:lnTo>
                  <a:lnTo>
                    <a:pt x="296227" y="66712"/>
                  </a:lnTo>
                  <a:lnTo>
                    <a:pt x="315098" y="33361"/>
                  </a:lnTo>
                  <a:lnTo>
                    <a:pt x="347064" y="23366"/>
                  </a:lnTo>
                  <a:lnTo>
                    <a:pt x="402030" y="23366"/>
                  </a:lnTo>
                  <a:lnTo>
                    <a:pt x="397316" y="18486"/>
                  </a:lnTo>
                  <a:lnTo>
                    <a:pt x="362695" y="1534"/>
                  </a:lnTo>
                  <a:lnTo>
                    <a:pt x="354458" y="383"/>
                  </a:lnTo>
                  <a:lnTo>
                    <a:pt x="345834" y="0"/>
                  </a:lnTo>
                  <a:close/>
                </a:path>
                <a:path w="1377950" h="147955">
                  <a:moveTo>
                    <a:pt x="385396" y="107211"/>
                  </a:moveTo>
                  <a:lnTo>
                    <a:pt x="377155" y="114652"/>
                  </a:lnTo>
                  <a:lnTo>
                    <a:pt x="368020" y="119968"/>
                  </a:lnTo>
                  <a:lnTo>
                    <a:pt x="357989" y="123157"/>
                  </a:lnTo>
                  <a:lnTo>
                    <a:pt x="347064" y="124220"/>
                  </a:lnTo>
                  <a:lnTo>
                    <a:pt x="402039" y="124220"/>
                  </a:lnTo>
                  <a:lnTo>
                    <a:pt x="402623" y="123615"/>
                  </a:lnTo>
                  <a:lnTo>
                    <a:pt x="385396" y="107211"/>
                  </a:lnTo>
                  <a:close/>
                </a:path>
                <a:path w="1377950" h="147955">
                  <a:moveTo>
                    <a:pt x="402030" y="23366"/>
                  </a:moveTo>
                  <a:lnTo>
                    <a:pt x="347064" y="23366"/>
                  </a:lnTo>
                  <a:lnTo>
                    <a:pt x="357989" y="24417"/>
                  </a:lnTo>
                  <a:lnTo>
                    <a:pt x="368020" y="27570"/>
                  </a:lnTo>
                  <a:lnTo>
                    <a:pt x="377155" y="32823"/>
                  </a:lnTo>
                  <a:lnTo>
                    <a:pt x="385396" y="40176"/>
                  </a:lnTo>
                  <a:lnTo>
                    <a:pt x="402623" y="23981"/>
                  </a:lnTo>
                  <a:lnTo>
                    <a:pt x="402030" y="23366"/>
                  </a:lnTo>
                  <a:close/>
                </a:path>
                <a:path w="1377950" h="147955">
                  <a:moveTo>
                    <a:pt x="454890" y="2042"/>
                  </a:moveTo>
                  <a:lnTo>
                    <a:pt x="428241" y="2042"/>
                  </a:lnTo>
                  <a:lnTo>
                    <a:pt x="428241" y="145543"/>
                  </a:lnTo>
                  <a:lnTo>
                    <a:pt x="454890" y="145543"/>
                  </a:lnTo>
                  <a:lnTo>
                    <a:pt x="454890" y="84043"/>
                  </a:lnTo>
                  <a:lnTo>
                    <a:pt x="555754" y="84043"/>
                  </a:lnTo>
                  <a:lnTo>
                    <a:pt x="555754" y="61291"/>
                  </a:lnTo>
                  <a:lnTo>
                    <a:pt x="454890" y="61291"/>
                  </a:lnTo>
                  <a:lnTo>
                    <a:pt x="454890" y="2042"/>
                  </a:lnTo>
                  <a:close/>
                </a:path>
                <a:path w="1377950" h="147955">
                  <a:moveTo>
                    <a:pt x="555754" y="84043"/>
                  </a:moveTo>
                  <a:lnTo>
                    <a:pt x="529095" y="84043"/>
                  </a:lnTo>
                  <a:lnTo>
                    <a:pt x="529095" y="145543"/>
                  </a:lnTo>
                  <a:lnTo>
                    <a:pt x="555754" y="145543"/>
                  </a:lnTo>
                  <a:lnTo>
                    <a:pt x="555754" y="84043"/>
                  </a:lnTo>
                  <a:close/>
                </a:path>
                <a:path w="1377950" h="147955">
                  <a:moveTo>
                    <a:pt x="555754" y="2042"/>
                  </a:moveTo>
                  <a:lnTo>
                    <a:pt x="529095" y="2042"/>
                  </a:lnTo>
                  <a:lnTo>
                    <a:pt x="529095" y="61291"/>
                  </a:lnTo>
                  <a:lnTo>
                    <a:pt x="555754" y="61291"/>
                  </a:lnTo>
                  <a:lnTo>
                    <a:pt x="555754" y="2042"/>
                  </a:lnTo>
                  <a:close/>
                </a:path>
                <a:path w="1377950" h="147955">
                  <a:moveTo>
                    <a:pt x="616223" y="2042"/>
                  </a:moveTo>
                  <a:lnTo>
                    <a:pt x="594295" y="2042"/>
                  </a:lnTo>
                  <a:lnTo>
                    <a:pt x="594295" y="145543"/>
                  </a:lnTo>
                  <a:lnTo>
                    <a:pt x="620725" y="145543"/>
                  </a:lnTo>
                  <a:lnTo>
                    <a:pt x="620725" y="48379"/>
                  </a:lnTo>
                  <a:lnTo>
                    <a:pt x="653952" y="48379"/>
                  </a:lnTo>
                  <a:lnTo>
                    <a:pt x="616223" y="2042"/>
                  </a:lnTo>
                  <a:close/>
                </a:path>
                <a:path w="1377950" h="147955">
                  <a:moveTo>
                    <a:pt x="653952" y="48379"/>
                  </a:moveTo>
                  <a:lnTo>
                    <a:pt x="620725" y="48379"/>
                  </a:lnTo>
                  <a:lnTo>
                    <a:pt x="699860" y="145543"/>
                  </a:lnTo>
                  <a:lnTo>
                    <a:pt x="721798" y="145543"/>
                  </a:lnTo>
                  <a:lnTo>
                    <a:pt x="721798" y="99217"/>
                  </a:lnTo>
                  <a:lnTo>
                    <a:pt x="695347" y="99217"/>
                  </a:lnTo>
                  <a:lnTo>
                    <a:pt x="653952" y="48379"/>
                  </a:lnTo>
                  <a:close/>
                </a:path>
                <a:path w="1377950" h="147955">
                  <a:moveTo>
                    <a:pt x="721798" y="2042"/>
                  </a:moveTo>
                  <a:lnTo>
                    <a:pt x="695347" y="2042"/>
                  </a:lnTo>
                  <a:lnTo>
                    <a:pt x="695347" y="99217"/>
                  </a:lnTo>
                  <a:lnTo>
                    <a:pt x="721798" y="99217"/>
                  </a:lnTo>
                  <a:lnTo>
                    <a:pt x="721798" y="2042"/>
                  </a:lnTo>
                  <a:close/>
                </a:path>
                <a:path w="1377950" h="147955">
                  <a:moveTo>
                    <a:pt x="786988" y="2042"/>
                  </a:moveTo>
                  <a:lnTo>
                    <a:pt x="760339" y="2042"/>
                  </a:lnTo>
                  <a:lnTo>
                    <a:pt x="760339" y="145543"/>
                  </a:lnTo>
                  <a:lnTo>
                    <a:pt x="786988" y="145543"/>
                  </a:lnTo>
                  <a:lnTo>
                    <a:pt x="786988" y="2042"/>
                  </a:lnTo>
                  <a:close/>
                </a:path>
                <a:path w="1377950" h="147955">
                  <a:moveTo>
                    <a:pt x="822861" y="109671"/>
                  </a:moveTo>
                  <a:lnTo>
                    <a:pt x="813637" y="130379"/>
                  </a:lnTo>
                  <a:lnTo>
                    <a:pt x="818550" y="134080"/>
                  </a:lnTo>
                  <a:lnTo>
                    <a:pt x="824269" y="137397"/>
                  </a:lnTo>
                  <a:lnTo>
                    <a:pt x="861982" y="147301"/>
                  </a:lnTo>
                  <a:lnTo>
                    <a:pt x="870218" y="147596"/>
                  </a:lnTo>
                  <a:lnTo>
                    <a:pt x="879287" y="147237"/>
                  </a:lnTo>
                  <a:lnTo>
                    <a:pt x="917472" y="132901"/>
                  </a:lnTo>
                  <a:lnTo>
                    <a:pt x="922457" y="125460"/>
                  </a:lnTo>
                  <a:lnTo>
                    <a:pt x="870218" y="125460"/>
                  </a:lnTo>
                  <a:lnTo>
                    <a:pt x="863768" y="125184"/>
                  </a:lnTo>
                  <a:lnTo>
                    <a:pt x="828728" y="114319"/>
                  </a:lnTo>
                  <a:lnTo>
                    <a:pt x="822861" y="109671"/>
                  </a:lnTo>
                  <a:close/>
                </a:path>
                <a:path w="1377950" h="147955">
                  <a:moveTo>
                    <a:pt x="874523" y="0"/>
                  </a:moveTo>
                  <a:lnTo>
                    <a:pt x="833960" y="9567"/>
                  </a:lnTo>
                  <a:lnTo>
                    <a:pt x="816712" y="34913"/>
                  </a:lnTo>
                  <a:lnTo>
                    <a:pt x="816712" y="52266"/>
                  </a:lnTo>
                  <a:lnTo>
                    <a:pt x="846876" y="79434"/>
                  </a:lnTo>
                  <a:lnTo>
                    <a:pt x="875742" y="87190"/>
                  </a:lnTo>
                  <a:lnTo>
                    <a:pt x="881901" y="88899"/>
                  </a:lnTo>
                  <a:lnTo>
                    <a:pt x="890917" y="91911"/>
                  </a:lnTo>
                  <a:lnTo>
                    <a:pt x="894637" y="93985"/>
                  </a:lnTo>
                  <a:lnTo>
                    <a:pt x="900515" y="99311"/>
                  </a:lnTo>
                  <a:lnTo>
                    <a:pt x="901995" y="102698"/>
                  </a:lnTo>
                  <a:lnTo>
                    <a:pt x="901995" y="112401"/>
                  </a:lnTo>
                  <a:lnTo>
                    <a:pt x="899358" y="116914"/>
                  </a:lnTo>
                  <a:lnTo>
                    <a:pt x="888832" y="123751"/>
                  </a:lnTo>
                  <a:lnTo>
                    <a:pt x="880880" y="125460"/>
                  </a:lnTo>
                  <a:lnTo>
                    <a:pt x="922457" y="125460"/>
                  </a:lnTo>
                  <a:lnTo>
                    <a:pt x="926080" y="120051"/>
                  </a:lnTo>
                  <a:lnTo>
                    <a:pt x="928227" y="112881"/>
                  </a:lnTo>
                  <a:lnTo>
                    <a:pt x="928227" y="95663"/>
                  </a:lnTo>
                  <a:lnTo>
                    <a:pt x="897938" y="68638"/>
                  </a:lnTo>
                  <a:lnTo>
                    <a:pt x="869395" y="61021"/>
                  </a:lnTo>
                  <a:lnTo>
                    <a:pt x="863236" y="59311"/>
                  </a:lnTo>
                  <a:lnTo>
                    <a:pt x="854221" y="56299"/>
                  </a:lnTo>
                  <a:lnTo>
                    <a:pt x="850500" y="54246"/>
                  </a:lnTo>
                  <a:lnTo>
                    <a:pt x="844622" y="49056"/>
                  </a:lnTo>
                  <a:lnTo>
                    <a:pt x="843152" y="45711"/>
                  </a:lnTo>
                  <a:lnTo>
                    <a:pt x="843152" y="35737"/>
                  </a:lnTo>
                  <a:lnTo>
                    <a:pt x="845716" y="31026"/>
                  </a:lnTo>
                  <a:lnTo>
                    <a:pt x="855971" y="23918"/>
                  </a:lnTo>
                  <a:lnTo>
                    <a:pt x="863788" y="22136"/>
                  </a:lnTo>
                  <a:lnTo>
                    <a:pt x="918456" y="22136"/>
                  </a:lnTo>
                  <a:lnTo>
                    <a:pt x="922287" y="12704"/>
                  </a:lnTo>
                  <a:lnTo>
                    <a:pt x="881051" y="205"/>
                  </a:lnTo>
                  <a:lnTo>
                    <a:pt x="874523" y="0"/>
                  </a:lnTo>
                  <a:close/>
                </a:path>
                <a:path w="1377950" h="147955">
                  <a:moveTo>
                    <a:pt x="918456" y="22136"/>
                  </a:moveTo>
                  <a:lnTo>
                    <a:pt x="880734" y="22136"/>
                  </a:lnTo>
                  <a:lnTo>
                    <a:pt x="887363" y="23095"/>
                  </a:lnTo>
                  <a:lnTo>
                    <a:pt x="901036" y="26920"/>
                  </a:lnTo>
                  <a:lnTo>
                    <a:pt x="907592" y="29723"/>
                  </a:lnTo>
                  <a:lnTo>
                    <a:pt x="913876" y="33413"/>
                  </a:lnTo>
                  <a:lnTo>
                    <a:pt x="918456" y="22136"/>
                  </a:lnTo>
                  <a:close/>
                </a:path>
                <a:path w="1377950" h="147955">
                  <a:moveTo>
                    <a:pt x="1021296" y="0"/>
                  </a:moveTo>
                  <a:lnTo>
                    <a:pt x="981969" y="9568"/>
                  </a:lnTo>
                  <a:lnTo>
                    <a:pt x="950069" y="44545"/>
                  </a:lnTo>
                  <a:lnTo>
                    <a:pt x="944423" y="73798"/>
                  </a:lnTo>
                  <a:lnTo>
                    <a:pt x="945043" y="84084"/>
                  </a:lnTo>
                  <a:lnTo>
                    <a:pt x="959812" y="119673"/>
                  </a:lnTo>
                  <a:lnTo>
                    <a:pt x="990864" y="142232"/>
                  </a:lnTo>
                  <a:lnTo>
                    <a:pt x="1021088" y="147596"/>
                  </a:lnTo>
                  <a:lnTo>
                    <a:pt x="1029717" y="147212"/>
                  </a:lnTo>
                  <a:lnTo>
                    <a:pt x="1066882" y="133911"/>
                  </a:lnTo>
                  <a:lnTo>
                    <a:pt x="1077491" y="124220"/>
                  </a:lnTo>
                  <a:lnTo>
                    <a:pt x="1022526" y="124220"/>
                  </a:lnTo>
                  <a:lnTo>
                    <a:pt x="1015339" y="123817"/>
                  </a:lnTo>
                  <a:lnTo>
                    <a:pt x="981435" y="105257"/>
                  </a:lnTo>
                  <a:lnTo>
                    <a:pt x="971281" y="73798"/>
                  </a:lnTo>
                  <a:lnTo>
                    <a:pt x="971690" y="66712"/>
                  </a:lnTo>
                  <a:lnTo>
                    <a:pt x="990564" y="33361"/>
                  </a:lnTo>
                  <a:lnTo>
                    <a:pt x="1022526" y="23366"/>
                  </a:lnTo>
                  <a:lnTo>
                    <a:pt x="1077482" y="23366"/>
                  </a:lnTo>
                  <a:lnTo>
                    <a:pt x="1072774" y="18486"/>
                  </a:lnTo>
                  <a:lnTo>
                    <a:pt x="1038155" y="1534"/>
                  </a:lnTo>
                  <a:lnTo>
                    <a:pt x="1029916" y="383"/>
                  </a:lnTo>
                  <a:lnTo>
                    <a:pt x="1021296" y="0"/>
                  </a:lnTo>
                  <a:close/>
                </a:path>
                <a:path w="1377950" h="147955">
                  <a:moveTo>
                    <a:pt x="1060858" y="107211"/>
                  </a:moveTo>
                  <a:lnTo>
                    <a:pt x="1052622" y="114652"/>
                  </a:lnTo>
                  <a:lnTo>
                    <a:pt x="1043486" y="119968"/>
                  </a:lnTo>
                  <a:lnTo>
                    <a:pt x="1033453" y="123157"/>
                  </a:lnTo>
                  <a:lnTo>
                    <a:pt x="1022526" y="124220"/>
                  </a:lnTo>
                  <a:lnTo>
                    <a:pt x="1077491" y="124220"/>
                  </a:lnTo>
                  <a:lnTo>
                    <a:pt x="1078075" y="123615"/>
                  </a:lnTo>
                  <a:lnTo>
                    <a:pt x="1060858" y="107211"/>
                  </a:lnTo>
                  <a:close/>
                </a:path>
                <a:path w="1377950" h="147955">
                  <a:moveTo>
                    <a:pt x="1077482" y="23366"/>
                  </a:moveTo>
                  <a:lnTo>
                    <a:pt x="1022526" y="23366"/>
                  </a:lnTo>
                  <a:lnTo>
                    <a:pt x="1033453" y="24417"/>
                  </a:lnTo>
                  <a:lnTo>
                    <a:pt x="1043486" y="27570"/>
                  </a:lnTo>
                  <a:lnTo>
                    <a:pt x="1052622" y="32823"/>
                  </a:lnTo>
                  <a:lnTo>
                    <a:pt x="1060858" y="40176"/>
                  </a:lnTo>
                  <a:lnTo>
                    <a:pt x="1078075" y="23981"/>
                  </a:lnTo>
                  <a:lnTo>
                    <a:pt x="1077482" y="23366"/>
                  </a:lnTo>
                  <a:close/>
                </a:path>
                <a:path w="1377950" h="147955">
                  <a:moveTo>
                    <a:pt x="1130352" y="2042"/>
                  </a:moveTo>
                  <a:lnTo>
                    <a:pt x="1103703" y="2042"/>
                  </a:lnTo>
                  <a:lnTo>
                    <a:pt x="1103703" y="145543"/>
                  </a:lnTo>
                  <a:lnTo>
                    <a:pt x="1130352" y="145543"/>
                  </a:lnTo>
                  <a:lnTo>
                    <a:pt x="1130352" y="84043"/>
                  </a:lnTo>
                  <a:lnTo>
                    <a:pt x="1231217" y="84043"/>
                  </a:lnTo>
                  <a:lnTo>
                    <a:pt x="1231217" y="61291"/>
                  </a:lnTo>
                  <a:lnTo>
                    <a:pt x="1130352" y="61291"/>
                  </a:lnTo>
                  <a:lnTo>
                    <a:pt x="1130352" y="2042"/>
                  </a:lnTo>
                  <a:close/>
                </a:path>
                <a:path w="1377950" h="147955">
                  <a:moveTo>
                    <a:pt x="1231217" y="84043"/>
                  </a:moveTo>
                  <a:lnTo>
                    <a:pt x="1204557" y="84043"/>
                  </a:lnTo>
                  <a:lnTo>
                    <a:pt x="1204557" y="145543"/>
                  </a:lnTo>
                  <a:lnTo>
                    <a:pt x="1231217" y="145543"/>
                  </a:lnTo>
                  <a:lnTo>
                    <a:pt x="1231217" y="84043"/>
                  </a:lnTo>
                  <a:close/>
                </a:path>
                <a:path w="1377950" h="147955">
                  <a:moveTo>
                    <a:pt x="1231217" y="2042"/>
                  </a:moveTo>
                  <a:lnTo>
                    <a:pt x="1204557" y="2042"/>
                  </a:lnTo>
                  <a:lnTo>
                    <a:pt x="1204557" y="61291"/>
                  </a:lnTo>
                  <a:lnTo>
                    <a:pt x="1231217" y="61291"/>
                  </a:lnTo>
                  <a:lnTo>
                    <a:pt x="1231217" y="2042"/>
                  </a:lnTo>
                  <a:close/>
                </a:path>
                <a:path w="1377950" h="147955">
                  <a:moveTo>
                    <a:pt x="1374499" y="2042"/>
                  </a:moveTo>
                  <a:lnTo>
                    <a:pt x="1269747" y="2042"/>
                  </a:lnTo>
                  <a:lnTo>
                    <a:pt x="1269747" y="145543"/>
                  </a:lnTo>
                  <a:lnTo>
                    <a:pt x="1377375" y="145543"/>
                  </a:lnTo>
                  <a:lnTo>
                    <a:pt x="1377375" y="123198"/>
                  </a:lnTo>
                  <a:lnTo>
                    <a:pt x="1296407" y="123198"/>
                  </a:lnTo>
                  <a:lnTo>
                    <a:pt x="1296407" y="83636"/>
                  </a:lnTo>
                  <a:lnTo>
                    <a:pt x="1365692" y="83636"/>
                  </a:lnTo>
                  <a:lnTo>
                    <a:pt x="1365692" y="61698"/>
                  </a:lnTo>
                  <a:lnTo>
                    <a:pt x="1296407" y="61698"/>
                  </a:lnTo>
                  <a:lnTo>
                    <a:pt x="1296407" y="24387"/>
                  </a:lnTo>
                  <a:lnTo>
                    <a:pt x="1374499" y="24387"/>
                  </a:lnTo>
                  <a:lnTo>
                    <a:pt x="1374499" y="204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bg object 19"/>
            <p:cNvSpPr/>
            <p:nvPr/>
          </p:nvSpPr>
          <p:spPr>
            <a:xfrm>
              <a:off x="1681099" y="942733"/>
              <a:ext cx="2425065" cy="147955"/>
            </a:xfrm>
            <a:custGeom>
              <a:avLst/>
              <a:gdLst/>
              <a:ahLst/>
              <a:cxnLst/>
              <a:rect l="l" t="t" r="r" b="b"/>
              <a:pathLst>
                <a:path w="2425065" h="147955">
                  <a:moveTo>
                    <a:pt x="127508" y="97599"/>
                  </a:moveTo>
                  <a:lnTo>
                    <a:pt x="125183" y="90030"/>
                  </a:lnTo>
                  <a:lnTo>
                    <a:pt x="120002" y="83248"/>
                  </a:lnTo>
                  <a:lnTo>
                    <a:pt x="115900" y="77863"/>
                  </a:lnTo>
                  <a:lnTo>
                    <a:pt x="109613" y="73533"/>
                  </a:lnTo>
                  <a:lnTo>
                    <a:pt x="101676" y="70942"/>
                  </a:lnTo>
                  <a:lnTo>
                    <a:pt x="107429" y="67919"/>
                  </a:lnTo>
                  <a:lnTo>
                    <a:pt x="111937" y="63677"/>
                  </a:lnTo>
                  <a:lnTo>
                    <a:pt x="112636" y="62522"/>
                  </a:lnTo>
                  <a:lnTo>
                    <a:pt x="118491" y="52768"/>
                  </a:lnTo>
                  <a:lnTo>
                    <a:pt x="120142" y="46469"/>
                  </a:lnTo>
                  <a:lnTo>
                    <a:pt x="120142" y="39370"/>
                  </a:lnTo>
                  <a:lnTo>
                    <a:pt x="119278" y="31127"/>
                  </a:lnTo>
                  <a:lnTo>
                    <a:pt x="116700" y="23812"/>
                  </a:lnTo>
                  <a:lnTo>
                    <a:pt x="116128" y="22974"/>
                  </a:lnTo>
                  <a:lnTo>
                    <a:pt x="112407" y="17437"/>
                  </a:lnTo>
                  <a:lnTo>
                    <a:pt x="106387" y="11988"/>
                  </a:lnTo>
                  <a:lnTo>
                    <a:pt x="100660" y="8724"/>
                  </a:lnTo>
                  <a:lnTo>
                    <a:pt x="100660" y="103936"/>
                  </a:lnTo>
                  <a:lnTo>
                    <a:pt x="98729" y="112991"/>
                  </a:lnTo>
                  <a:lnTo>
                    <a:pt x="92925" y="119468"/>
                  </a:lnTo>
                  <a:lnTo>
                    <a:pt x="83248" y="123355"/>
                  </a:lnTo>
                  <a:lnTo>
                    <a:pt x="69710" y="124650"/>
                  </a:lnTo>
                  <a:lnTo>
                    <a:pt x="26657" y="124650"/>
                  </a:lnTo>
                  <a:lnTo>
                    <a:pt x="26657" y="83248"/>
                  </a:lnTo>
                  <a:lnTo>
                    <a:pt x="69710" y="83248"/>
                  </a:lnTo>
                  <a:lnTo>
                    <a:pt x="83248" y="84531"/>
                  </a:lnTo>
                  <a:lnTo>
                    <a:pt x="92925" y="88417"/>
                  </a:lnTo>
                  <a:lnTo>
                    <a:pt x="98729" y="94881"/>
                  </a:lnTo>
                  <a:lnTo>
                    <a:pt x="100660" y="103936"/>
                  </a:lnTo>
                  <a:lnTo>
                    <a:pt x="100660" y="8724"/>
                  </a:lnTo>
                  <a:lnTo>
                    <a:pt x="98793" y="7645"/>
                  </a:lnTo>
                  <a:lnTo>
                    <a:pt x="93281" y="5765"/>
                  </a:lnTo>
                  <a:lnTo>
                    <a:pt x="93281" y="36296"/>
                  </a:lnTo>
                  <a:lnTo>
                    <a:pt x="93281" y="49263"/>
                  </a:lnTo>
                  <a:lnTo>
                    <a:pt x="90779" y="54152"/>
                  </a:lnTo>
                  <a:lnTo>
                    <a:pt x="80810" y="60858"/>
                  </a:lnTo>
                  <a:lnTo>
                    <a:pt x="73672" y="62522"/>
                  </a:lnTo>
                  <a:lnTo>
                    <a:pt x="26657" y="62522"/>
                  </a:lnTo>
                  <a:lnTo>
                    <a:pt x="26657" y="22974"/>
                  </a:lnTo>
                  <a:lnTo>
                    <a:pt x="73672" y="22974"/>
                  </a:lnTo>
                  <a:lnTo>
                    <a:pt x="80810" y="24638"/>
                  </a:lnTo>
                  <a:lnTo>
                    <a:pt x="90779" y="31343"/>
                  </a:lnTo>
                  <a:lnTo>
                    <a:pt x="93281" y="36296"/>
                  </a:lnTo>
                  <a:lnTo>
                    <a:pt x="93281" y="5765"/>
                  </a:lnTo>
                  <a:lnTo>
                    <a:pt x="89738" y="4546"/>
                  </a:lnTo>
                  <a:lnTo>
                    <a:pt x="79222" y="2667"/>
                  </a:lnTo>
                  <a:lnTo>
                    <a:pt x="67246" y="2044"/>
                  </a:lnTo>
                  <a:lnTo>
                    <a:pt x="0" y="2044"/>
                  </a:lnTo>
                  <a:lnTo>
                    <a:pt x="0" y="145554"/>
                  </a:lnTo>
                  <a:lnTo>
                    <a:pt x="71348" y="145554"/>
                  </a:lnTo>
                  <a:lnTo>
                    <a:pt x="113169" y="135394"/>
                  </a:lnTo>
                  <a:lnTo>
                    <a:pt x="122897" y="124650"/>
                  </a:lnTo>
                  <a:lnTo>
                    <a:pt x="123926" y="123126"/>
                  </a:lnTo>
                  <a:lnTo>
                    <a:pt x="126606" y="115404"/>
                  </a:lnTo>
                  <a:lnTo>
                    <a:pt x="127508" y="106616"/>
                  </a:lnTo>
                  <a:lnTo>
                    <a:pt x="127508" y="97599"/>
                  </a:lnTo>
                  <a:close/>
                </a:path>
                <a:path w="2425065" h="147955">
                  <a:moveTo>
                    <a:pt x="280441" y="2044"/>
                  </a:moveTo>
                  <a:lnTo>
                    <a:pt x="254203" y="2044"/>
                  </a:lnTo>
                  <a:lnTo>
                    <a:pt x="254076" y="83032"/>
                  </a:lnTo>
                  <a:lnTo>
                    <a:pt x="251929" y="100482"/>
                  </a:lnTo>
                  <a:lnTo>
                    <a:pt x="245122" y="113665"/>
                  </a:lnTo>
                  <a:lnTo>
                    <a:pt x="233794" y="121589"/>
                  </a:lnTo>
                  <a:lnTo>
                    <a:pt x="217919" y="124218"/>
                  </a:lnTo>
                  <a:lnTo>
                    <a:pt x="201955" y="121589"/>
                  </a:lnTo>
                  <a:lnTo>
                    <a:pt x="190550" y="113665"/>
                  </a:lnTo>
                  <a:lnTo>
                    <a:pt x="183705" y="100482"/>
                  </a:lnTo>
                  <a:lnTo>
                    <a:pt x="181432" y="82003"/>
                  </a:lnTo>
                  <a:lnTo>
                    <a:pt x="181432" y="2044"/>
                  </a:lnTo>
                  <a:lnTo>
                    <a:pt x="154774" y="2044"/>
                  </a:lnTo>
                  <a:lnTo>
                    <a:pt x="154774" y="83032"/>
                  </a:lnTo>
                  <a:lnTo>
                    <a:pt x="155816" y="97713"/>
                  </a:lnTo>
                  <a:lnTo>
                    <a:pt x="180505" y="138201"/>
                  </a:lnTo>
                  <a:lnTo>
                    <a:pt x="217703" y="147599"/>
                  </a:lnTo>
                  <a:lnTo>
                    <a:pt x="231749" y="146558"/>
                  </a:lnTo>
                  <a:lnTo>
                    <a:pt x="269138" y="124218"/>
                  </a:lnTo>
                  <a:lnTo>
                    <a:pt x="280441" y="83032"/>
                  </a:lnTo>
                  <a:lnTo>
                    <a:pt x="280441" y="2044"/>
                  </a:lnTo>
                  <a:close/>
                </a:path>
                <a:path w="2425065" h="147955">
                  <a:moveTo>
                    <a:pt x="445249" y="2044"/>
                  </a:moveTo>
                  <a:lnTo>
                    <a:pt x="418807" y="2044"/>
                  </a:lnTo>
                  <a:lnTo>
                    <a:pt x="418807" y="99212"/>
                  </a:lnTo>
                  <a:lnTo>
                    <a:pt x="377418" y="48387"/>
                  </a:lnTo>
                  <a:lnTo>
                    <a:pt x="339674" y="2044"/>
                  </a:lnTo>
                  <a:lnTo>
                    <a:pt x="317754" y="2044"/>
                  </a:lnTo>
                  <a:lnTo>
                    <a:pt x="317754" y="145554"/>
                  </a:lnTo>
                  <a:lnTo>
                    <a:pt x="344195" y="145554"/>
                  </a:lnTo>
                  <a:lnTo>
                    <a:pt x="344195" y="48387"/>
                  </a:lnTo>
                  <a:lnTo>
                    <a:pt x="423316" y="145554"/>
                  </a:lnTo>
                  <a:lnTo>
                    <a:pt x="445249" y="145554"/>
                  </a:lnTo>
                  <a:lnTo>
                    <a:pt x="445249" y="99212"/>
                  </a:lnTo>
                  <a:lnTo>
                    <a:pt x="445249" y="2044"/>
                  </a:lnTo>
                  <a:close/>
                </a:path>
                <a:path w="2425065" h="147955">
                  <a:moveTo>
                    <a:pt x="624827" y="73799"/>
                  </a:moveTo>
                  <a:lnTo>
                    <a:pt x="614997" y="36195"/>
                  </a:lnTo>
                  <a:lnTo>
                    <a:pt x="597979" y="17678"/>
                  </a:lnTo>
                  <a:lnTo>
                    <a:pt x="597979" y="73799"/>
                  </a:lnTo>
                  <a:lnTo>
                    <a:pt x="597573" y="80962"/>
                  </a:lnTo>
                  <a:lnTo>
                    <a:pt x="573074" y="116954"/>
                  </a:lnTo>
                  <a:lnTo>
                    <a:pt x="545299" y="122999"/>
                  </a:lnTo>
                  <a:lnTo>
                    <a:pt x="510438" y="122999"/>
                  </a:lnTo>
                  <a:lnTo>
                    <a:pt x="510438" y="24625"/>
                  </a:lnTo>
                  <a:lnTo>
                    <a:pt x="545299" y="24625"/>
                  </a:lnTo>
                  <a:lnTo>
                    <a:pt x="587209" y="40424"/>
                  </a:lnTo>
                  <a:lnTo>
                    <a:pt x="597979" y="73799"/>
                  </a:lnTo>
                  <a:lnTo>
                    <a:pt x="597979" y="17678"/>
                  </a:lnTo>
                  <a:lnTo>
                    <a:pt x="557682" y="2603"/>
                  </a:lnTo>
                  <a:lnTo>
                    <a:pt x="546519" y="2044"/>
                  </a:lnTo>
                  <a:lnTo>
                    <a:pt x="483793" y="2044"/>
                  </a:lnTo>
                  <a:lnTo>
                    <a:pt x="483793" y="145554"/>
                  </a:lnTo>
                  <a:lnTo>
                    <a:pt x="546519" y="145554"/>
                  </a:lnTo>
                  <a:lnTo>
                    <a:pt x="587311" y="136639"/>
                  </a:lnTo>
                  <a:lnTo>
                    <a:pt x="619302" y="102958"/>
                  </a:lnTo>
                  <a:lnTo>
                    <a:pt x="624217" y="84150"/>
                  </a:lnTo>
                  <a:lnTo>
                    <a:pt x="624827" y="73799"/>
                  </a:lnTo>
                  <a:close/>
                </a:path>
                <a:path w="2425065" h="147955">
                  <a:moveTo>
                    <a:pt x="760742" y="123215"/>
                  </a:moveTo>
                  <a:lnTo>
                    <a:pt x="679767" y="123215"/>
                  </a:lnTo>
                  <a:lnTo>
                    <a:pt x="679767" y="83642"/>
                  </a:lnTo>
                  <a:lnTo>
                    <a:pt x="749071" y="83642"/>
                  </a:lnTo>
                  <a:lnTo>
                    <a:pt x="749071" y="61696"/>
                  </a:lnTo>
                  <a:lnTo>
                    <a:pt x="679767" y="61696"/>
                  </a:lnTo>
                  <a:lnTo>
                    <a:pt x="679767" y="24396"/>
                  </a:lnTo>
                  <a:lnTo>
                    <a:pt x="757872" y="24396"/>
                  </a:lnTo>
                  <a:lnTo>
                    <a:pt x="757872" y="2044"/>
                  </a:lnTo>
                  <a:lnTo>
                    <a:pt x="653122" y="2044"/>
                  </a:lnTo>
                  <a:lnTo>
                    <a:pt x="653122" y="145554"/>
                  </a:lnTo>
                  <a:lnTo>
                    <a:pt x="760742" y="145554"/>
                  </a:lnTo>
                  <a:lnTo>
                    <a:pt x="760742" y="123215"/>
                  </a:lnTo>
                  <a:close/>
                </a:path>
                <a:path w="2425065" h="147955">
                  <a:moveTo>
                    <a:pt x="892975" y="95681"/>
                  </a:moveTo>
                  <a:lnTo>
                    <a:pt x="862685" y="68643"/>
                  </a:lnTo>
                  <a:lnTo>
                    <a:pt x="834136" y="61036"/>
                  </a:lnTo>
                  <a:lnTo>
                    <a:pt x="827976" y="59321"/>
                  </a:lnTo>
                  <a:lnTo>
                    <a:pt x="818972" y="56311"/>
                  </a:lnTo>
                  <a:lnTo>
                    <a:pt x="815238" y="54267"/>
                  </a:lnTo>
                  <a:lnTo>
                    <a:pt x="809371" y="49060"/>
                  </a:lnTo>
                  <a:lnTo>
                    <a:pt x="807885" y="45720"/>
                  </a:lnTo>
                  <a:lnTo>
                    <a:pt x="807885" y="35737"/>
                  </a:lnTo>
                  <a:lnTo>
                    <a:pt x="810450" y="31026"/>
                  </a:lnTo>
                  <a:lnTo>
                    <a:pt x="820712" y="23926"/>
                  </a:lnTo>
                  <a:lnTo>
                    <a:pt x="828535" y="22148"/>
                  </a:lnTo>
                  <a:lnTo>
                    <a:pt x="845464" y="22148"/>
                  </a:lnTo>
                  <a:lnTo>
                    <a:pt x="852093" y="23101"/>
                  </a:lnTo>
                  <a:lnTo>
                    <a:pt x="865771" y="26936"/>
                  </a:lnTo>
                  <a:lnTo>
                    <a:pt x="872324" y="29743"/>
                  </a:lnTo>
                  <a:lnTo>
                    <a:pt x="878624" y="33426"/>
                  </a:lnTo>
                  <a:lnTo>
                    <a:pt x="883196" y="22148"/>
                  </a:lnTo>
                  <a:lnTo>
                    <a:pt x="845794" y="203"/>
                  </a:lnTo>
                  <a:lnTo>
                    <a:pt x="839254" y="0"/>
                  </a:lnTo>
                  <a:lnTo>
                    <a:pt x="830199" y="368"/>
                  </a:lnTo>
                  <a:lnTo>
                    <a:pt x="792213" y="14732"/>
                  </a:lnTo>
                  <a:lnTo>
                    <a:pt x="781456" y="34912"/>
                  </a:lnTo>
                  <a:lnTo>
                    <a:pt x="781456" y="52285"/>
                  </a:lnTo>
                  <a:lnTo>
                    <a:pt x="811618" y="79451"/>
                  </a:lnTo>
                  <a:lnTo>
                    <a:pt x="840486" y="87210"/>
                  </a:lnTo>
                  <a:lnTo>
                    <a:pt x="846632" y="88912"/>
                  </a:lnTo>
                  <a:lnTo>
                    <a:pt x="855662" y="91922"/>
                  </a:lnTo>
                  <a:lnTo>
                    <a:pt x="859383" y="93992"/>
                  </a:lnTo>
                  <a:lnTo>
                    <a:pt x="865263" y="99326"/>
                  </a:lnTo>
                  <a:lnTo>
                    <a:pt x="866736" y="102717"/>
                  </a:lnTo>
                  <a:lnTo>
                    <a:pt x="866736" y="112407"/>
                  </a:lnTo>
                  <a:lnTo>
                    <a:pt x="864095" y="116916"/>
                  </a:lnTo>
                  <a:lnTo>
                    <a:pt x="853579" y="123761"/>
                  </a:lnTo>
                  <a:lnTo>
                    <a:pt x="845616" y="125476"/>
                  </a:lnTo>
                  <a:lnTo>
                    <a:pt x="834948" y="125476"/>
                  </a:lnTo>
                  <a:lnTo>
                    <a:pt x="793470" y="114325"/>
                  </a:lnTo>
                  <a:lnTo>
                    <a:pt x="787603" y="109689"/>
                  </a:lnTo>
                  <a:lnTo>
                    <a:pt x="778370" y="130378"/>
                  </a:lnTo>
                  <a:lnTo>
                    <a:pt x="818629" y="146431"/>
                  </a:lnTo>
                  <a:lnTo>
                    <a:pt x="834948" y="147599"/>
                  </a:lnTo>
                  <a:lnTo>
                    <a:pt x="844029" y="147243"/>
                  </a:lnTo>
                  <a:lnTo>
                    <a:pt x="882205" y="132918"/>
                  </a:lnTo>
                  <a:lnTo>
                    <a:pt x="892975" y="112890"/>
                  </a:lnTo>
                  <a:lnTo>
                    <a:pt x="892975" y="95681"/>
                  </a:lnTo>
                  <a:close/>
                </a:path>
                <a:path w="2425065" h="147955">
                  <a:moveTo>
                    <a:pt x="1021105" y="122999"/>
                  </a:moveTo>
                  <a:lnTo>
                    <a:pt x="946061" y="122999"/>
                  </a:lnTo>
                  <a:lnTo>
                    <a:pt x="946061" y="2044"/>
                  </a:lnTo>
                  <a:lnTo>
                    <a:pt x="919416" y="2044"/>
                  </a:lnTo>
                  <a:lnTo>
                    <a:pt x="919416" y="145554"/>
                  </a:lnTo>
                  <a:lnTo>
                    <a:pt x="1021105" y="145554"/>
                  </a:lnTo>
                  <a:lnTo>
                    <a:pt x="1021105" y="122999"/>
                  </a:lnTo>
                  <a:close/>
                </a:path>
                <a:path w="2425065" h="147955">
                  <a:moveTo>
                    <a:pt x="1149832" y="123215"/>
                  </a:moveTo>
                  <a:lnTo>
                    <a:pt x="1068857" y="123215"/>
                  </a:lnTo>
                  <a:lnTo>
                    <a:pt x="1068857" y="83642"/>
                  </a:lnTo>
                  <a:lnTo>
                    <a:pt x="1138148" y="83642"/>
                  </a:lnTo>
                  <a:lnTo>
                    <a:pt x="1138148" y="61696"/>
                  </a:lnTo>
                  <a:lnTo>
                    <a:pt x="1068857" y="61696"/>
                  </a:lnTo>
                  <a:lnTo>
                    <a:pt x="1068857" y="24396"/>
                  </a:lnTo>
                  <a:lnTo>
                    <a:pt x="1146975" y="24396"/>
                  </a:lnTo>
                  <a:lnTo>
                    <a:pt x="1146975" y="2044"/>
                  </a:lnTo>
                  <a:lnTo>
                    <a:pt x="1042200" y="2044"/>
                  </a:lnTo>
                  <a:lnTo>
                    <a:pt x="1042200" y="145554"/>
                  </a:lnTo>
                  <a:lnTo>
                    <a:pt x="1149832" y="145554"/>
                  </a:lnTo>
                  <a:lnTo>
                    <a:pt x="1149832" y="123215"/>
                  </a:lnTo>
                  <a:close/>
                </a:path>
                <a:path w="2425065" h="147955">
                  <a:moveTo>
                    <a:pt x="1307071" y="2044"/>
                  </a:moveTo>
                  <a:lnTo>
                    <a:pt x="1280414" y="2044"/>
                  </a:lnTo>
                  <a:lnTo>
                    <a:pt x="1280414" y="61302"/>
                  </a:lnTo>
                  <a:lnTo>
                    <a:pt x="1206195" y="61302"/>
                  </a:lnTo>
                  <a:lnTo>
                    <a:pt x="1206195" y="2044"/>
                  </a:lnTo>
                  <a:lnTo>
                    <a:pt x="1179563" y="2044"/>
                  </a:lnTo>
                  <a:lnTo>
                    <a:pt x="1179563" y="145554"/>
                  </a:lnTo>
                  <a:lnTo>
                    <a:pt x="1206195" y="145554"/>
                  </a:lnTo>
                  <a:lnTo>
                    <a:pt x="1206195" y="84074"/>
                  </a:lnTo>
                  <a:lnTo>
                    <a:pt x="1280414" y="84074"/>
                  </a:lnTo>
                  <a:lnTo>
                    <a:pt x="1280414" y="145554"/>
                  </a:lnTo>
                  <a:lnTo>
                    <a:pt x="1307071" y="145554"/>
                  </a:lnTo>
                  <a:lnTo>
                    <a:pt x="1307071" y="84074"/>
                  </a:lnTo>
                  <a:lnTo>
                    <a:pt x="1307071" y="61302"/>
                  </a:lnTo>
                  <a:lnTo>
                    <a:pt x="1307071" y="2044"/>
                  </a:lnTo>
                  <a:close/>
                </a:path>
                <a:path w="2425065" h="147955">
                  <a:moveTo>
                    <a:pt x="1468196" y="145554"/>
                  </a:moveTo>
                  <a:lnTo>
                    <a:pt x="1438770" y="103530"/>
                  </a:lnTo>
                  <a:lnTo>
                    <a:pt x="1435188" y="98425"/>
                  </a:lnTo>
                  <a:lnTo>
                    <a:pt x="1442135" y="95173"/>
                  </a:lnTo>
                  <a:lnTo>
                    <a:pt x="1448231" y="91186"/>
                  </a:lnTo>
                  <a:lnTo>
                    <a:pt x="1453464" y="86448"/>
                  </a:lnTo>
                  <a:lnTo>
                    <a:pt x="1457172" y="81800"/>
                  </a:lnTo>
                  <a:lnTo>
                    <a:pt x="1457833" y="80987"/>
                  </a:lnTo>
                  <a:lnTo>
                    <a:pt x="1461287" y="74853"/>
                  </a:lnTo>
                  <a:lnTo>
                    <a:pt x="1463763" y="68173"/>
                  </a:lnTo>
                  <a:lnTo>
                    <a:pt x="1465237" y="60921"/>
                  </a:lnTo>
                  <a:lnTo>
                    <a:pt x="1465732" y="53098"/>
                  </a:lnTo>
                  <a:lnTo>
                    <a:pt x="1465275" y="45478"/>
                  </a:lnTo>
                  <a:lnTo>
                    <a:pt x="1463890" y="38392"/>
                  </a:lnTo>
                  <a:lnTo>
                    <a:pt x="1461579" y="31851"/>
                  </a:lnTo>
                  <a:lnTo>
                    <a:pt x="1458353" y="25844"/>
                  </a:lnTo>
                  <a:lnTo>
                    <a:pt x="1457426" y="24625"/>
                  </a:lnTo>
                  <a:lnTo>
                    <a:pt x="1454251" y="20434"/>
                  </a:lnTo>
                  <a:lnTo>
                    <a:pt x="1449362" y="15697"/>
                  </a:lnTo>
                  <a:lnTo>
                    <a:pt x="1443647" y="11620"/>
                  </a:lnTo>
                  <a:lnTo>
                    <a:pt x="1438884" y="9131"/>
                  </a:lnTo>
                  <a:lnTo>
                    <a:pt x="1438884" y="43942"/>
                  </a:lnTo>
                  <a:lnTo>
                    <a:pt x="1438884" y="62255"/>
                  </a:lnTo>
                  <a:lnTo>
                    <a:pt x="1403413" y="81800"/>
                  </a:lnTo>
                  <a:lnTo>
                    <a:pt x="1372260" y="81800"/>
                  </a:lnTo>
                  <a:lnTo>
                    <a:pt x="1372260" y="24625"/>
                  </a:lnTo>
                  <a:lnTo>
                    <a:pt x="1403413" y="24625"/>
                  </a:lnTo>
                  <a:lnTo>
                    <a:pt x="1438884" y="43942"/>
                  </a:lnTo>
                  <a:lnTo>
                    <a:pt x="1438884" y="9131"/>
                  </a:lnTo>
                  <a:lnTo>
                    <a:pt x="1404645" y="2044"/>
                  </a:lnTo>
                  <a:lnTo>
                    <a:pt x="1345603" y="2044"/>
                  </a:lnTo>
                  <a:lnTo>
                    <a:pt x="1345603" y="145554"/>
                  </a:lnTo>
                  <a:lnTo>
                    <a:pt x="1372260" y="145554"/>
                  </a:lnTo>
                  <a:lnTo>
                    <a:pt x="1372260" y="103746"/>
                  </a:lnTo>
                  <a:lnTo>
                    <a:pt x="1407109" y="103746"/>
                  </a:lnTo>
                  <a:lnTo>
                    <a:pt x="1408950" y="103657"/>
                  </a:lnTo>
                  <a:lnTo>
                    <a:pt x="1410182" y="103530"/>
                  </a:lnTo>
                  <a:lnTo>
                    <a:pt x="1439494" y="145554"/>
                  </a:lnTo>
                  <a:lnTo>
                    <a:pt x="1468196" y="145554"/>
                  </a:lnTo>
                  <a:close/>
                </a:path>
                <a:path w="2425065" h="147955">
                  <a:moveTo>
                    <a:pt x="1630743" y="145554"/>
                  </a:moveTo>
                  <a:lnTo>
                    <a:pt x="1615757" y="112344"/>
                  </a:lnTo>
                  <a:lnTo>
                    <a:pt x="1606321" y="91440"/>
                  </a:lnTo>
                  <a:lnTo>
                    <a:pt x="1579714" y="32473"/>
                  </a:lnTo>
                  <a:lnTo>
                    <a:pt x="1579714" y="91440"/>
                  </a:lnTo>
                  <a:lnTo>
                    <a:pt x="1525803" y="91440"/>
                  </a:lnTo>
                  <a:lnTo>
                    <a:pt x="1552651" y="28702"/>
                  </a:lnTo>
                  <a:lnTo>
                    <a:pt x="1579714" y="91440"/>
                  </a:lnTo>
                  <a:lnTo>
                    <a:pt x="1579714" y="32473"/>
                  </a:lnTo>
                  <a:lnTo>
                    <a:pt x="1578013" y="28702"/>
                  </a:lnTo>
                  <a:lnTo>
                    <a:pt x="1565973" y="2044"/>
                  </a:lnTo>
                  <a:lnTo>
                    <a:pt x="1539735" y="2044"/>
                  </a:lnTo>
                  <a:lnTo>
                    <a:pt x="1475155" y="145554"/>
                  </a:lnTo>
                  <a:lnTo>
                    <a:pt x="1502625" y="145554"/>
                  </a:lnTo>
                  <a:lnTo>
                    <a:pt x="1516773" y="112344"/>
                  </a:lnTo>
                  <a:lnTo>
                    <a:pt x="1588516" y="112344"/>
                  </a:lnTo>
                  <a:lnTo>
                    <a:pt x="1602867" y="145554"/>
                  </a:lnTo>
                  <a:lnTo>
                    <a:pt x="1630743" y="145554"/>
                  </a:lnTo>
                  <a:close/>
                </a:path>
                <a:path w="2425065" h="147955">
                  <a:moveTo>
                    <a:pt x="1776501" y="2044"/>
                  </a:moveTo>
                  <a:lnTo>
                    <a:pt x="1750072" y="2044"/>
                  </a:lnTo>
                  <a:lnTo>
                    <a:pt x="1750072" y="99212"/>
                  </a:lnTo>
                  <a:lnTo>
                    <a:pt x="1708670" y="48387"/>
                  </a:lnTo>
                  <a:lnTo>
                    <a:pt x="1670939" y="2044"/>
                  </a:lnTo>
                  <a:lnTo>
                    <a:pt x="1648993" y="2044"/>
                  </a:lnTo>
                  <a:lnTo>
                    <a:pt x="1648993" y="145554"/>
                  </a:lnTo>
                  <a:lnTo>
                    <a:pt x="1675447" y="145554"/>
                  </a:lnTo>
                  <a:lnTo>
                    <a:pt x="1675447" y="48387"/>
                  </a:lnTo>
                  <a:lnTo>
                    <a:pt x="1754568" y="145554"/>
                  </a:lnTo>
                  <a:lnTo>
                    <a:pt x="1776501" y="145554"/>
                  </a:lnTo>
                  <a:lnTo>
                    <a:pt x="1776501" y="99212"/>
                  </a:lnTo>
                  <a:lnTo>
                    <a:pt x="1776501" y="2044"/>
                  </a:lnTo>
                  <a:close/>
                </a:path>
                <a:path w="2425065" h="147955">
                  <a:moveTo>
                    <a:pt x="1917547" y="95681"/>
                  </a:moveTo>
                  <a:lnTo>
                    <a:pt x="1887258" y="68643"/>
                  </a:lnTo>
                  <a:lnTo>
                    <a:pt x="1858708" y="61036"/>
                  </a:lnTo>
                  <a:lnTo>
                    <a:pt x="1852561" y="59321"/>
                  </a:lnTo>
                  <a:lnTo>
                    <a:pt x="1843532" y="56311"/>
                  </a:lnTo>
                  <a:lnTo>
                    <a:pt x="1839810" y="54267"/>
                  </a:lnTo>
                  <a:lnTo>
                    <a:pt x="1833943" y="49060"/>
                  </a:lnTo>
                  <a:lnTo>
                    <a:pt x="1832470" y="45720"/>
                  </a:lnTo>
                  <a:lnTo>
                    <a:pt x="1832470" y="35737"/>
                  </a:lnTo>
                  <a:lnTo>
                    <a:pt x="1835035" y="31026"/>
                  </a:lnTo>
                  <a:lnTo>
                    <a:pt x="1845284" y="23926"/>
                  </a:lnTo>
                  <a:lnTo>
                    <a:pt x="1853107" y="22148"/>
                  </a:lnTo>
                  <a:lnTo>
                    <a:pt x="1870062" y="22148"/>
                  </a:lnTo>
                  <a:lnTo>
                    <a:pt x="1876679" y="23101"/>
                  </a:lnTo>
                  <a:lnTo>
                    <a:pt x="1890356" y="26936"/>
                  </a:lnTo>
                  <a:lnTo>
                    <a:pt x="1896910" y="29743"/>
                  </a:lnTo>
                  <a:lnTo>
                    <a:pt x="1903196" y="33426"/>
                  </a:lnTo>
                  <a:lnTo>
                    <a:pt x="1907768" y="22148"/>
                  </a:lnTo>
                  <a:lnTo>
                    <a:pt x="1870367" y="203"/>
                  </a:lnTo>
                  <a:lnTo>
                    <a:pt x="1863839" y="0"/>
                  </a:lnTo>
                  <a:lnTo>
                    <a:pt x="1854771" y="368"/>
                  </a:lnTo>
                  <a:lnTo>
                    <a:pt x="1816785" y="14732"/>
                  </a:lnTo>
                  <a:lnTo>
                    <a:pt x="1806028" y="34912"/>
                  </a:lnTo>
                  <a:lnTo>
                    <a:pt x="1806028" y="52285"/>
                  </a:lnTo>
                  <a:lnTo>
                    <a:pt x="1836191" y="79451"/>
                  </a:lnTo>
                  <a:lnTo>
                    <a:pt x="1865058" y="87210"/>
                  </a:lnTo>
                  <a:lnTo>
                    <a:pt x="1871218" y="88912"/>
                  </a:lnTo>
                  <a:lnTo>
                    <a:pt x="1880235" y="91922"/>
                  </a:lnTo>
                  <a:lnTo>
                    <a:pt x="1883956" y="93992"/>
                  </a:lnTo>
                  <a:lnTo>
                    <a:pt x="1889836" y="99326"/>
                  </a:lnTo>
                  <a:lnTo>
                    <a:pt x="1891309" y="102717"/>
                  </a:lnTo>
                  <a:lnTo>
                    <a:pt x="1891309" y="112407"/>
                  </a:lnTo>
                  <a:lnTo>
                    <a:pt x="1888680" y="116916"/>
                  </a:lnTo>
                  <a:lnTo>
                    <a:pt x="1878152" y="123761"/>
                  </a:lnTo>
                  <a:lnTo>
                    <a:pt x="1870202" y="125476"/>
                  </a:lnTo>
                  <a:lnTo>
                    <a:pt x="1859534" y="125476"/>
                  </a:lnTo>
                  <a:lnTo>
                    <a:pt x="1818043" y="114325"/>
                  </a:lnTo>
                  <a:lnTo>
                    <a:pt x="1812175" y="109689"/>
                  </a:lnTo>
                  <a:lnTo>
                    <a:pt x="1802955" y="130378"/>
                  </a:lnTo>
                  <a:lnTo>
                    <a:pt x="1843201" y="146431"/>
                  </a:lnTo>
                  <a:lnTo>
                    <a:pt x="1859534" y="147599"/>
                  </a:lnTo>
                  <a:lnTo>
                    <a:pt x="1868601" y="147243"/>
                  </a:lnTo>
                  <a:lnTo>
                    <a:pt x="1906790" y="132918"/>
                  </a:lnTo>
                  <a:lnTo>
                    <a:pt x="1911756" y="125476"/>
                  </a:lnTo>
                  <a:lnTo>
                    <a:pt x="1915401" y="120078"/>
                  </a:lnTo>
                  <a:lnTo>
                    <a:pt x="1917547" y="112890"/>
                  </a:lnTo>
                  <a:lnTo>
                    <a:pt x="1917547" y="95681"/>
                  </a:lnTo>
                  <a:close/>
                </a:path>
                <a:path w="2425065" h="147955">
                  <a:moveTo>
                    <a:pt x="2045271" y="2044"/>
                  </a:moveTo>
                  <a:lnTo>
                    <a:pt x="1923503" y="2044"/>
                  </a:lnTo>
                  <a:lnTo>
                    <a:pt x="1923503" y="24612"/>
                  </a:lnTo>
                  <a:lnTo>
                    <a:pt x="1971065" y="24612"/>
                  </a:lnTo>
                  <a:lnTo>
                    <a:pt x="1971065" y="145554"/>
                  </a:lnTo>
                  <a:lnTo>
                    <a:pt x="1997722" y="145554"/>
                  </a:lnTo>
                  <a:lnTo>
                    <a:pt x="1997722" y="24612"/>
                  </a:lnTo>
                  <a:lnTo>
                    <a:pt x="2045271" y="24612"/>
                  </a:lnTo>
                  <a:lnTo>
                    <a:pt x="2045271" y="2044"/>
                  </a:lnTo>
                  <a:close/>
                </a:path>
                <a:path w="2425065" h="147955">
                  <a:moveTo>
                    <a:pt x="2193480" y="145554"/>
                  </a:moveTo>
                  <a:lnTo>
                    <a:pt x="2178494" y="112344"/>
                  </a:lnTo>
                  <a:lnTo>
                    <a:pt x="2169058" y="91440"/>
                  </a:lnTo>
                  <a:lnTo>
                    <a:pt x="2142439" y="32473"/>
                  </a:lnTo>
                  <a:lnTo>
                    <a:pt x="2142439" y="91440"/>
                  </a:lnTo>
                  <a:lnTo>
                    <a:pt x="2088527" y="91440"/>
                  </a:lnTo>
                  <a:lnTo>
                    <a:pt x="2115375" y="28702"/>
                  </a:lnTo>
                  <a:lnTo>
                    <a:pt x="2142439" y="91440"/>
                  </a:lnTo>
                  <a:lnTo>
                    <a:pt x="2142439" y="32473"/>
                  </a:lnTo>
                  <a:lnTo>
                    <a:pt x="2140737" y="28702"/>
                  </a:lnTo>
                  <a:lnTo>
                    <a:pt x="2128697" y="2044"/>
                  </a:lnTo>
                  <a:lnTo>
                    <a:pt x="2102472" y="2044"/>
                  </a:lnTo>
                  <a:lnTo>
                    <a:pt x="2037892" y="145554"/>
                  </a:lnTo>
                  <a:lnTo>
                    <a:pt x="2065362" y="145554"/>
                  </a:lnTo>
                  <a:lnTo>
                    <a:pt x="2079510" y="112344"/>
                  </a:lnTo>
                  <a:lnTo>
                    <a:pt x="2151253" y="112344"/>
                  </a:lnTo>
                  <a:lnTo>
                    <a:pt x="2165604" y="145554"/>
                  </a:lnTo>
                  <a:lnTo>
                    <a:pt x="2193480" y="145554"/>
                  </a:lnTo>
                  <a:close/>
                </a:path>
                <a:path w="2425065" h="147955">
                  <a:moveTo>
                    <a:pt x="2313406" y="122694"/>
                  </a:moveTo>
                  <a:lnTo>
                    <a:pt x="2238387" y="122694"/>
                  </a:lnTo>
                  <a:lnTo>
                    <a:pt x="2238387" y="2044"/>
                  </a:lnTo>
                  <a:lnTo>
                    <a:pt x="2211730" y="2044"/>
                  </a:lnTo>
                  <a:lnTo>
                    <a:pt x="2211730" y="122694"/>
                  </a:lnTo>
                  <a:lnTo>
                    <a:pt x="2211730" y="145554"/>
                  </a:lnTo>
                  <a:lnTo>
                    <a:pt x="2313406" y="145554"/>
                  </a:lnTo>
                  <a:lnTo>
                    <a:pt x="2313406" y="122694"/>
                  </a:lnTo>
                  <a:close/>
                </a:path>
                <a:path w="2425065" h="147955">
                  <a:moveTo>
                    <a:pt x="2424519" y="2044"/>
                  </a:moveTo>
                  <a:lnTo>
                    <a:pt x="2302751" y="2044"/>
                  </a:lnTo>
                  <a:lnTo>
                    <a:pt x="2302751" y="24612"/>
                  </a:lnTo>
                  <a:lnTo>
                    <a:pt x="2350312" y="24612"/>
                  </a:lnTo>
                  <a:lnTo>
                    <a:pt x="2350312" y="145554"/>
                  </a:lnTo>
                  <a:lnTo>
                    <a:pt x="2376957" y="145554"/>
                  </a:lnTo>
                  <a:lnTo>
                    <a:pt x="2376957" y="24612"/>
                  </a:lnTo>
                  <a:lnTo>
                    <a:pt x="2424519" y="24612"/>
                  </a:lnTo>
                  <a:lnTo>
                    <a:pt x="2424519" y="204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20" name="bg object 2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70866" y="1162292"/>
              <a:ext cx="1626431" cy="184282"/>
            </a:xfrm>
            <a:prstGeom prst="rect">
              <a:avLst/>
            </a:prstGeom>
          </p:spPr>
        </p:pic>
        <p:pic>
          <p:nvPicPr>
            <p:cNvPr id="21" name="bg object 2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75193" y="1306787"/>
              <a:ext cx="107763" cy="87034"/>
            </a:xfrm>
            <a:prstGeom prst="rect">
              <a:avLst/>
            </a:prstGeom>
          </p:spPr>
        </p:pic>
        <p:pic>
          <p:nvPicPr>
            <p:cNvPr id="22" name="bg object 2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75193" y="1076971"/>
              <a:ext cx="110546" cy="84793"/>
            </a:xfrm>
            <a:prstGeom prst="rect">
              <a:avLst/>
            </a:prstGeom>
          </p:spPr>
        </p:pic>
        <p:sp>
          <p:nvSpPr>
            <p:cNvPr id="23" name="bg object 23"/>
            <p:cNvSpPr/>
            <p:nvPr/>
          </p:nvSpPr>
          <p:spPr>
            <a:xfrm>
              <a:off x="375183" y="854443"/>
              <a:ext cx="107950" cy="74930"/>
            </a:xfrm>
            <a:custGeom>
              <a:avLst/>
              <a:gdLst/>
              <a:ahLst/>
              <a:cxnLst/>
              <a:rect l="l" t="t" r="r" b="b"/>
              <a:pathLst>
                <a:path w="107950" h="74930">
                  <a:moveTo>
                    <a:pt x="107772" y="0"/>
                  </a:moveTo>
                  <a:lnTo>
                    <a:pt x="88392" y="0"/>
                  </a:lnTo>
                  <a:lnTo>
                    <a:pt x="88392" y="53340"/>
                  </a:lnTo>
                  <a:lnTo>
                    <a:pt x="0" y="53340"/>
                  </a:lnTo>
                  <a:lnTo>
                    <a:pt x="0" y="74930"/>
                  </a:lnTo>
                  <a:lnTo>
                    <a:pt x="107772" y="74930"/>
                  </a:lnTo>
                  <a:lnTo>
                    <a:pt x="107772" y="53340"/>
                  </a:lnTo>
                  <a:lnTo>
                    <a:pt x="10777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bg object 2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75193" y="611628"/>
              <a:ext cx="107763" cy="102010"/>
            </a:xfrm>
            <a:prstGeom prst="rect">
              <a:avLst/>
            </a:prstGeom>
          </p:spPr>
        </p:pic>
        <p:pic>
          <p:nvPicPr>
            <p:cNvPr id="25" name="bg object 2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75197" y="384057"/>
              <a:ext cx="107763" cy="79947"/>
            </a:xfrm>
            <a:prstGeom prst="rect">
              <a:avLst/>
            </a:prstGeom>
          </p:spPr>
        </p:pic>
        <p:sp>
          <p:nvSpPr>
            <p:cNvPr id="26" name="bg object 26"/>
            <p:cNvSpPr/>
            <p:nvPr/>
          </p:nvSpPr>
          <p:spPr>
            <a:xfrm>
              <a:off x="581799" y="375193"/>
              <a:ext cx="12700" cy="233045"/>
            </a:xfrm>
            <a:custGeom>
              <a:avLst/>
              <a:gdLst/>
              <a:ahLst/>
              <a:cxnLst/>
              <a:rect l="l" t="t" r="r" b="b"/>
              <a:pathLst>
                <a:path w="12700" h="233045">
                  <a:moveTo>
                    <a:pt x="12225" y="0"/>
                  </a:moveTo>
                  <a:lnTo>
                    <a:pt x="0" y="0"/>
                  </a:lnTo>
                  <a:lnTo>
                    <a:pt x="0" y="232817"/>
                  </a:lnTo>
                  <a:lnTo>
                    <a:pt x="12225" y="232817"/>
                  </a:lnTo>
                  <a:lnTo>
                    <a:pt x="1222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bg object 27"/>
            <p:cNvSpPr/>
            <p:nvPr/>
          </p:nvSpPr>
          <p:spPr>
            <a:xfrm>
              <a:off x="1325245" y="638864"/>
              <a:ext cx="52069" cy="137160"/>
            </a:xfrm>
            <a:custGeom>
              <a:avLst/>
              <a:gdLst/>
              <a:ahLst/>
              <a:cxnLst/>
              <a:rect l="l" t="t" r="r" b="b"/>
              <a:pathLst>
                <a:path w="52069" h="137159">
                  <a:moveTo>
                    <a:pt x="51880" y="0"/>
                  </a:moveTo>
                  <a:lnTo>
                    <a:pt x="0" y="0"/>
                  </a:lnTo>
                  <a:lnTo>
                    <a:pt x="0" y="137101"/>
                  </a:lnTo>
                  <a:lnTo>
                    <a:pt x="20256" y="106758"/>
                  </a:lnTo>
                  <a:lnTo>
                    <a:pt x="35961" y="73494"/>
                  </a:lnTo>
                  <a:lnTo>
                    <a:pt x="46655" y="37759"/>
                  </a:lnTo>
                  <a:lnTo>
                    <a:pt x="5188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bg object 28"/>
            <p:cNvSpPr/>
            <p:nvPr/>
          </p:nvSpPr>
          <p:spPr>
            <a:xfrm>
              <a:off x="639025" y="898740"/>
              <a:ext cx="738505" cy="496570"/>
            </a:xfrm>
            <a:custGeom>
              <a:avLst/>
              <a:gdLst/>
              <a:ahLst/>
              <a:cxnLst/>
              <a:rect l="l" t="t" r="r" b="b"/>
              <a:pathLst>
                <a:path w="738505" h="496569">
                  <a:moveTo>
                    <a:pt x="15113" y="263702"/>
                  </a:moveTo>
                  <a:lnTo>
                    <a:pt x="0" y="263702"/>
                  </a:lnTo>
                  <a:lnTo>
                    <a:pt x="0" y="496519"/>
                  </a:lnTo>
                  <a:lnTo>
                    <a:pt x="15113" y="496519"/>
                  </a:lnTo>
                  <a:lnTo>
                    <a:pt x="15113" y="263702"/>
                  </a:lnTo>
                  <a:close/>
                </a:path>
                <a:path w="738505" h="496569">
                  <a:moveTo>
                    <a:pt x="15113" y="38"/>
                  </a:moveTo>
                  <a:lnTo>
                    <a:pt x="0" y="38"/>
                  </a:lnTo>
                  <a:lnTo>
                    <a:pt x="0" y="232854"/>
                  </a:lnTo>
                  <a:lnTo>
                    <a:pt x="15113" y="232854"/>
                  </a:lnTo>
                  <a:lnTo>
                    <a:pt x="15113" y="38"/>
                  </a:lnTo>
                  <a:close/>
                </a:path>
                <a:path w="738505" h="496569">
                  <a:moveTo>
                    <a:pt x="75272" y="263702"/>
                  </a:moveTo>
                  <a:lnTo>
                    <a:pt x="57150" y="263702"/>
                  </a:lnTo>
                  <a:lnTo>
                    <a:pt x="57150" y="496519"/>
                  </a:lnTo>
                  <a:lnTo>
                    <a:pt x="75272" y="496519"/>
                  </a:lnTo>
                  <a:lnTo>
                    <a:pt x="75272" y="263702"/>
                  </a:lnTo>
                  <a:close/>
                </a:path>
                <a:path w="738505" h="496569">
                  <a:moveTo>
                    <a:pt x="75272" y="38"/>
                  </a:moveTo>
                  <a:lnTo>
                    <a:pt x="57150" y="38"/>
                  </a:lnTo>
                  <a:lnTo>
                    <a:pt x="57150" y="232854"/>
                  </a:lnTo>
                  <a:lnTo>
                    <a:pt x="75272" y="232854"/>
                  </a:lnTo>
                  <a:lnTo>
                    <a:pt x="75272" y="38"/>
                  </a:lnTo>
                  <a:close/>
                </a:path>
                <a:path w="738505" h="496569">
                  <a:moveTo>
                    <a:pt x="135407" y="263702"/>
                  </a:moveTo>
                  <a:lnTo>
                    <a:pt x="114338" y="263702"/>
                  </a:lnTo>
                  <a:lnTo>
                    <a:pt x="114338" y="496519"/>
                  </a:lnTo>
                  <a:lnTo>
                    <a:pt x="135407" y="496519"/>
                  </a:lnTo>
                  <a:lnTo>
                    <a:pt x="135407" y="263702"/>
                  </a:lnTo>
                  <a:close/>
                </a:path>
                <a:path w="738505" h="496569">
                  <a:moveTo>
                    <a:pt x="135407" y="38"/>
                  </a:moveTo>
                  <a:lnTo>
                    <a:pt x="114338" y="38"/>
                  </a:lnTo>
                  <a:lnTo>
                    <a:pt x="114338" y="232854"/>
                  </a:lnTo>
                  <a:lnTo>
                    <a:pt x="135407" y="232854"/>
                  </a:lnTo>
                  <a:lnTo>
                    <a:pt x="135407" y="38"/>
                  </a:lnTo>
                  <a:close/>
                </a:path>
                <a:path w="738505" h="496569">
                  <a:moveTo>
                    <a:pt x="195516" y="263702"/>
                  </a:moveTo>
                  <a:lnTo>
                    <a:pt x="171526" y="263702"/>
                  </a:lnTo>
                  <a:lnTo>
                    <a:pt x="171526" y="496519"/>
                  </a:lnTo>
                  <a:lnTo>
                    <a:pt x="195516" y="496519"/>
                  </a:lnTo>
                  <a:lnTo>
                    <a:pt x="195516" y="263702"/>
                  </a:lnTo>
                  <a:close/>
                </a:path>
                <a:path w="738505" h="496569">
                  <a:moveTo>
                    <a:pt x="195516" y="38"/>
                  </a:moveTo>
                  <a:lnTo>
                    <a:pt x="171526" y="38"/>
                  </a:lnTo>
                  <a:lnTo>
                    <a:pt x="171526" y="232854"/>
                  </a:lnTo>
                  <a:lnTo>
                    <a:pt x="195516" y="232854"/>
                  </a:lnTo>
                  <a:lnTo>
                    <a:pt x="195516" y="38"/>
                  </a:lnTo>
                  <a:close/>
                </a:path>
                <a:path w="738505" h="496569">
                  <a:moveTo>
                    <a:pt x="255651" y="263702"/>
                  </a:moveTo>
                  <a:lnTo>
                    <a:pt x="228714" y="263702"/>
                  </a:lnTo>
                  <a:lnTo>
                    <a:pt x="228714" y="496519"/>
                  </a:lnTo>
                  <a:lnTo>
                    <a:pt x="255651" y="496519"/>
                  </a:lnTo>
                  <a:lnTo>
                    <a:pt x="255651" y="263702"/>
                  </a:lnTo>
                  <a:close/>
                </a:path>
                <a:path w="738505" h="496569">
                  <a:moveTo>
                    <a:pt x="255651" y="38"/>
                  </a:moveTo>
                  <a:lnTo>
                    <a:pt x="228714" y="38"/>
                  </a:lnTo>
                  <a:lnTo>
                    <a:pt x="228714" y="232854"/>
                  </a:lnTo>
                  <a:lnTo>
                    <a:pt x="255651" y="232854"/>
                  </a:lnTo>
                  <a:lnTo>
                    <a:pt x="255651" y="38"/>
                  </a:lnTo>
                  <a:close/>
                </a:path>
                <a:path w="738505" h="496569">
                  <a:moveTo>
                    <a:pt x="315798" y="263702"/>
                  </a:moveTo>
                  <a:lnTo>
                    <a:pt x="285877" y="263702"/>
                  </a:lnTo>
                  <a:lnTo>
                    <a:pt x="285877" y="496519"/>
                  </a:lnTo>
                  <a:lnTo>
                    <a:pt x="315798" y="496519"/>
                  </a:lnTo>
                  <a:lnTo>
                    <a:pt x="315798" y="263702"/>
                  </a:lnTo>
                  <a:close/>
                </a:path>
                <a:path w="738505" h="496569">
                  <a:moveTo>
                    <a:pt x="315798" y="38"/>
                  </a:moveTo>
                  <a:lnTo>
                    <a:pt x="285877" y="38"/>
                  </a:lnTo>
                  <a:lnTo>
                    <a:pt x="285877" y="232854"/>
                  </a:lnTo>
                  <a:lnTo>
                    <a:pt x="315798" y="232854"/>
                  </a:lnTo>
                  <a:lnTo>
                    <a:pt x="315798" y="38"/>
                  </a:lnTo>
                  <a:close/>
                </a:path>
                <a:path w="738505" h="496569">
                  <a:moveTo>
                    <a:pt x="375932" y="263702"/>
                  </a:moveTo>
                  <a:lnTo>
                    <a:pt x="343103" y="263702"/>
                  </a:lnTo>
                  <a:lnTo>
                    <a:pt x="343103" y="496519"/>
                  </a:lnTo>
                  <a:lnTo>
                    <a:pt x="375932" y="496519"/>
                  </a:lnTo>
                  <a:lnTo>
                    <a:pt x="375932" y="263702"/>
                  </a:lnTo>
                  <a:close/>
                </a:path>
                <a:path w="738505" h="496569">
                  <a:moveTo>
                    <a:pt x="375932" y="38"/>
                  </a:moveTo>
                  <a:lnTo>
                    <a:pt x="343103" y="38"/>
                  </a:lnTo>
                  <a:lnTo>
                    <a:pt x="343103" y="232854"/>
                  </a:lnTo>
                  <a:lnTo>
                    <a:pt x="375932" y="232854"/>
                  </a:lnTo>
                  <a:lnTo>
                    <a:pt x="375932" y="38"/>
                  </a:lnTo>
                  <a:close/>
                </a:path>
                <a:path w="738505" h="496569">
                  <a:moveTo>
                    <a:pt x="436067" y="263702"/>
                  </a:moveTo>
                  <a:lnTo>
                    <a:pt x="400253" y="263702"/>
                  </a:lnTo>
                  <a:lnTo>
                    <a:pt x="400253" y="496519"/>
                  </a:lnTo>
                  <a:lnTo>
                    <a:pt x="436067" y="496519"/>
                  </a:lnTo>
                  <a:lnTo>
                    <a:pt x="436067" y="263702"/>
                  </a:lnTo>
                  <a:close/>
                </a:path>
                <a:path w="738505" h="496569">
                  <a:moveTo>
                    <a:pt x="436067" y="38"/>
                  </a:moveTo>
                  <a:lnTo>
                    <a:pt x="400253" y="38"/>
                  </a:lnTo>
                  <a:lnTo>
                    <a:pt x="400253" y="232854"/>
                  </a:lnTo>
                  <a:lnTo>
                    <a:pt x="436067" y="232854"/>
                  </a:lnTo>
                  <a:lnTo>
                    <a:pt x="436067" y="38"/>
                  </a:lnTo>
                  <a:close/>
                </a:path>
                <a:path w="738505" h="496569">
                  <a:moveTo>
                    <a:pt x="496176" y="76"/>
                  </a:moveTo>
                  <a:lnTo>
                    <a:pt x="457454" y="0"/>
                  </a:lnTo>
                  <a:lnTo>
                    <a:pt x="457454" y="232854"/>
                  </a:lnTo>
                  <a:lnTo>
                    <a:pt x="496176" y="232854"/>
                  </a:lnTo>
                  <a:lnTo>
                    <a:pt x="496176" y="76"/>
                  </a:lnTo>
                  <a:close/>
                </a:path>
                <a:path w="738505" h="496569">
                  <a:moveTo>
                    <a:pt x="496189" y="263702"/>
                  </a:moveTo>
                  <a:lnTo>
                    <a:pt x="457454" y="263702"/>
                  </a:lnTo>
                  <a:lnTo>
                    <a:pt x="457454" y="496519"/>
                  </a:lnTo>
                  <a:lnTo>
                    <a:pt x="496189" y="496443"/>
                  </a:lnTo>
                  <a:lnTo>
                    <a:pt x="496189" y="263702"/>
                  </a:lnTo>
                  <a:close/>
                </a:path>
                <a:path w="738505" h="496569">
                  <a:moveTo>
                    <a:pt x="556361" y="8928"/>
                  </a:moveTo>
                  <a:lnTo>
                    <a:pt x="546176" y="6350"/>
                  </a:lnTo>
                  <a:lnTo>
                    <a:pt x="535825" y="4203"/>
                  </a:lnTo>
                  <a:lnTo>
                    <a:pt x="525310" y="2489"/>
                  </a:lnTo>
                  <a:lnTo>
                    <a:pt x="514642" y="1219"/>
                  </a:lnTo>
                  <a:lnTo>
                    <a:pt x="514642" y="232803"/>
                  </a:lnTo>
                  <a:lnTo>
                    <a:pt x="556361" y="232803"/>
                  </a:lnTo>
                  <a:lnTo>
                    <a:pt x="556361" y="8928"/>
                  </a:lnTo>
                  <a:close/>
                </a:path>
                <a:path w="738505" h="496569">
                  <a:moveTo>
                    <a:pt x="556374" y="263702"/>
                  </a:moveTo>
                  <a:lnTo>
                    <a:pt x="514642" y="263702"/>
                  </a:lnTo>
                  <a:lnTo>
                    <a:pt x="514642" y="495338"/>
                  </a:lnTo>
                  <a:lnTo>
                    <a:pt x="525310" y="494055"/>
                  </a:lnTo>
                  <a:lnTo>
                    <a:pt x="535825" y="492340"/>
                  </a:lnTo>
                  <a:lnTo>
                    <a:pt x="546176" y="490194"/>
                  </a:lnTo>
                  <a:lnTo>
                    <a:pt x="556374" y="487616"/>
                  </a:lnTo>
                  <a:lnTo>
                    <a:pt x="556374" y="263702"/>
                  </a:lnTo>
                  <a:close/>
                </a:path>
                <a:path w="738505" h="496569">
                  <a:moveTo>
                    <a:pt x="616508" y="263702"/>
                  </a:moveTo>
                  <a:lnTo>
                    <a:pt x="571830" y="263702"/>
                  </a:lnTo>
                  <a:lnTo>
                    <a:pt x="571830" y="482815"/>
                  </a:lnTo>
                  <a:lnTo>
                    <a:pt x="583438" y="478459"/>
                  </a:lnTo>
                  <a:lnTo>
                    <a:pt x="594766" y="473532"/>
                  </a:lnTo>
                  <a:lnTo>
                    <a:pt x="605802" y="468058"/>
                  </a:lnTo>
                  <a:lnTo>
                    <a:pt x="616508" y="462089"/>
                  </a:lnTo>
                  <a:lnTo>
                    <a:pt x="616508" y="263702"/>
                  </a:lnTo>
                  <a:close/>
                </a:path>
                <a:path w="738505" h="496569">
                  <a:moveTo>
                    <a:pt x="616508" y="34429"/>
                  </a:moveTo>
                  <a:lnTo>
                    <a:pt x="605802" y="28473"/>
                  </a:lnTo>
                  <a:lnTo>
                    <a:pt x="594766" y="23025"/>
                  </a:lnTo>
                  <a:lnTo>
                    <a:pt x="583438" y="18097"/>
                  </a:lnTo>
                  <a:lnTo>
                    <a:pt x="571830" y="13741"/>
                  </a:lnTo>
                  <a:lnTo>
                    <a:pt x="571830" y="232854"/>
                  </a:lnTo>
                  <a:lnTo>
                    <a:pt x="616508" y="232854"/>
                  </a:lnTo>
                  <a:lnTo>
                    <a:pt x="616508" y="34429"/>
                  </a:lnTo>
                  <a:close/>
                </a:path>
                <a:path w="738505" h="496569">
                  <a:moveTo>
                    <a:pt x="676605" y="263702"/>
                  </a:moveTo>
                  <a:lnTo>
                    <a:pt x="629018" y="263702"/>
                  </a:lnTo>
                  <a:lnTo>
                    <a:pt x="629018" y="454164"/>
                  </a:lnTo>
                  <a:lnTo>
                    <a:pt x="641908" y="444868"/>
                  </a:lnTo>
                  <a:lnTo>
                    <a:pt x="654177" y="434771"/>
                  </a:lnTo>
                  <a:lnTo>
                    <a:pt x="665759" y="423926"/>
                  </a:lnTo>
                  <a:lnTo>
                    <a:pt x="676605" y="412356"/>
                  </a:lnTo>
                  <a:lnTo>
                    <a:pt x="676605" y="263702"/>
                  </a:lnTo>
                  <a:close/>
                </a:path>
                <a:path w="738505" h="496569">
                  <a:moveTo>
                    <a:pt x="676617" y="84201"/>
                  </a:moveTo>
                  <a:lnTo>
                    <a:pt x="665772" y="72656"/>
                  </a:lnTo>
                  <a:lnTo>
                    <a:pt x="654189" y="61810"/>
                  </a:lnTo>
                  <a:lnTo>
                    <a:pt x="641934" y="51714"/>
                  </a:lnTo>
                  <a:lnTo>
                    <a:pt x="629031" y="42392"/>
                  </a:lnTo>
                  <a:lnTo>
                    <a:pt x="629031" y="232854"/>
                  </a:lnTo>
                  <a:lnTo>
                    <a:pt x="676617" y="232854"/>
                  </a:lnTo>
                  <a:lnTo>
                    <a:pt x="676617" y="84201"/>
                  </a:lnTo>
                  <a:close/>
                </a:path>
                <a:path w="738505" h="496569">
                  <a:moveTo>
                    <a:pt x="738098" y="263702"/>
                  </a:moveTo>
                  <a:lnTo>
                    <a:pt x="686219" y="263702"/>
                  </a:lnTo>
                  <a:lnTo>
                    <a:pt x="686219" y="400761"/>
                  </a:lnTo>
                  <a:lnTo>
                    <a:pt x="706475" y="370446"/>
                  </a:lnTo>
                  <a:lnTo>
                    <a:pt x="722172" y="337197"/>
                  </a:lnTo>
                  <a:lnTo>
                    <a:pt x="732866" y="301472"/>
                  </a:lnTo>
                  <a:lnTo>
                    <a:pt x="738098" y="263702"/>
                  </a:lnTo>
                  <a:close/>
                </a:path>
                <a:path w="738505" h="496569">
                  <a:moveTo>
                    <a:pt x="738098" y="232816"/>
                  </a:moveTo>
                  <a:lnTo>
                    <a:pt x="732853" y="195072"/>
                  </a:lnTo>
                  <a:lnTo>
                    <a:pt x="722160" y="159359"/>
                  </a:lnTo>
                  <a:lnTo>
                    <a:pt x="706462" y="126111"/>
                  </a:lnTo>
                  <a:lnTo>
                    <a:pt x="686219" y="95796"/>
                  </a:lnTo>
                  <a:lnTo>
                    <a:pt x="686219" y="232816"/>
                  </a:lnTo>
                  <a:lnTo>
                    <a:pt x="738098" y="23281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bg object 29"/>
            <p:cNvSpPr/>
            <p:nvPr/>
          </p:nvSpPr>
          <p:spPr>
            <a:xfrm>
              <a:off x="581799" y="1162442"/>
              <a:ext cx="12700" cy="233045"/>
            </a:xfrm>
            <a:custGeom>
              <a:avLst/>
              <a:gdLst/>
              <a:ahLst/>
              <a:cxnLst/>
              <a:rect l="l" t="t" r="r" b="b"/>
              <a:pathLst>
                <a:path w="12700" h="233044">
                  <a:moveTo>
                    <a:pt x="12225" y="0"/>
                  </a:moveTo>
                  <a:lnTo>
                    <a:pt x="0" y="0"/>
                  </a:lnTo>
                  <a:lnTo>
                    <a:pt x="0" y="232817"/>
                  </a:lnTo>
                  <a:lnTo>
                    <a:pt x="12225" y="232817"/>
                  </a:lnTo>
                  <a:lnTo>
                    <a:pt x="1222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bg object 30"/>
            <p:cNvSpPr/>
            <p:nvPr/>
          </p:nvSpPr>
          <p:spPr>
            <a:xfrm>
              <a:off x="639025" y="375196"/>
              <a:ext cx="738505" cy="496570"/>
            </a:xfrm>
            <a:custGeom>
              <a:avLst/>
              <a:gdLst/>
              <a:ahLst/>
              <a:cxnLst/>
              <a:rect l="l" t="t" r="r" b="b"/>
              <a:pathLst>
                <a:path w="738505" h="496569">
                  <a:moveTo>
                    <a:pt x="15113" y="263664"/>
                  </a:moveTo>
                  <a:lnTo>
                    <a:pt x="0" y="263664"/>
                  </a:lnTo>
                  <a:lnTo>
                    <a:pt x="0" y="496493"/>
                  </a:lnTo>
                  <a:lnTo>
                    <a:pt x="15113" y="496493"/>
                  </a:lnTo>
                  <a:lnTo>
                    <a:pt x="15113" y="263664"/>
                  </a:lnTo>
                  <a:close/>
                </a:path>
                <a:path w="738505" h="496569">
                  <a:moveTo>
                    <a:pt x="15113" y="0"/>
                  </a:moveTo>
                  <a:lnTo>
                    <a:pt x="0" y="0"/>
                  </a:lnTo>
                  <a:lnTo>
                    <a:pt x="0" y="232816"/>
                  </a:lnTo>
                  <a:lnTo>
                    <a:pt x="15113" y="232816"/>
                  </a:lnTo>
                  <a:lnTo>
                    <a:pt x="15113" y="0"/>
                  </a:lnTo>
                  <a:close/>
                </a:path>
                <a:path w="738505" h="496569">
                  <a:moveTo>
                    <a:pt x="75272" y="263664"/>
                  </a:moveTo>
                  <a:lnTo>
                    <a:pt x="57150" y="263664"/>
                  </a:lnTo>
                  <a:lnTo>
                    <a:pt x="57150" y="496493"/>
                  </a:lnTo>
                  <a:lnTo>
                    <a:pt x="75272" y="496493"/>
                  </a:lnTo>
                  <a:lnTo>
                    <a:pt x="75272" y="263664"/>
                  </a:lnTo>
                  <a:close/>
                </a:path>
                <a:path w="738505" h="496569">
                  <a:moveTo>
                    <a:pt x="75272" y="0"/>
                  </a:moveTo>
                  <a:lnTo>
                    <a:pt x="57150" y="0"/>
                  </a:lnTo>
                  <a:lnTo>
                    <a:pt x="57150" y="232816"/>
                  </a:lnTo>
                  <a:lnTo>
                    <a:pt x="75272" y="232816"/>
                  </a:lnTo>
                  <a:lnTo>
                    <a:pt x="75272" y="0"/>
                  </a:lnTo>
                  <a:close/>
                </a:path>
                <a:path w="738505" h="496569">
                  <a:moveTo>
                    <a:pt x="135407" y="263664"/>
                  </a:moveTo>
                  <a:lnTo>
                    <a:pt x="114338" y="263664"/>
                  </a:lnTo>
                  <a:lnTo>
                    <a:pt x="114338" y="496493"/>
                  </a:lnTo>
                  <a:lnTo>
                    <a:pt x="135407" y="496493"/>
                  </a:lnTo>
                  <a:lnTo>
                    <a:pt x="135407" y="263664"/>
                  </a:lnTo>
                  <a:close/>
                </a:path>
                <a:path w="738505" h="496569">
                  <a:moveTo>
                    <a:pt x="135407" y="0"/>
                  </a:moveTo>
                  <a:lnTo>
                    <a:pt x="114338" y="0"/>
                  </a:lnTo>
                  <a:lnTo>
                    <a:pt x="114338" y="232816"/>
                  </a:lnTo>
                  <a:lnTo>
                    <a:pt x="135407" y="232816"/>
                  </a:lnTo>
                  <a:lnTo>
                    <a:pt x="135407" y="0"/>
                  </a:lnTo>
                  <a:close/>
                </a:path>
                <a:path w="738505" h="496569">
                  <a:moveTo>
                    <a:pt x="195516" y="263664"/>
                  </a:moveTo>
                  <a:lnTo>
                    <a:pt x="171526" y="263664"/>
                  </a:lnTo>
                  <a:lnTo>
                    <a:pt x="171526" y="496493"/>
                  </a:lnTo>
                  <a:lnTo>
                    <a:pt x="195516" y="496493"/>
                  </a:lnTo>
                  <a:lnTo>
                    <a:pt x="195516" y="263664"/>
                  </a:lnTo>
                  <a:close/>
                </a:path>
                <a:path w="738505" h="496569">
                  <a:moveTo>
                    <a:pt x="195516" y="0"/>
                  </a:moveTo>
                  <a:lnTo>
                    <a:pt x="171526" y="0"/>
                  </a:lnTo>
                  <a:lnTo>
                    <a:pt x="171526" y="232816"/>
                  </a:lnTo>
                  <a:lnTo>
                    <a:pt x="195516" y="232816"/>
                  </a:lnTo>
                  <a:lnTo>
                    <a:pt x="195516" y="0"/>
                  </a:lnTo>
                  <a:close/>
                </a:path>
                <a:path w="738505" h="496569">
                  <a:moveTo>
                    <a:pt x="255651" y="263664"/>
                  </a:moveTo>
                  <a:lnTo>
                    <a:pt x="228714" y="263664"/>
                  </a:lnTo>
                  <a:lnTo>
                    <a:pt x="228714" y="496493"/>
                  </a:lnTo>
                  <a:lnTo>
                    <a:pt x="255651" y="496493"/>
                  </a:lnTo>
                  <a:lnTo>
                    <a:pt x="255651" y="263664"/>
                  </a:lnTo>
                  <a:close/>
                </a:path>
                <a:path w="738505" h="496569">
                  <a:moveTo>
                    <a:pt x="255651" y="0"/>
                  </a:moveTo>
                  <a:lnTo>
                    <a:pt x="228714" y="0"/>
                  </a:lnTo>
                  <a:lnTo>
                    <a:pt x="228714" y="232816"/>
                  </a:lnTo>
                  <a:lnTo>
                    <a:pt x="255651" y="232816"/>
                  </a:lnTo>
                  <a:lnTo>
                    <a:pt x="255651" y="0"/>
                  </a:lnTo>
                  <a:close/>
                </a:path>
                <a:path w="738505" h="496569">
                  <a:moveTo>
                    <a:pt x="315798" y="263664"/>
                  </a:moveTo>
                  <a:lnTo>
                    <a:pt x="285877" y="263664"/>
                  </a:lnTo>
                  <a:lnTo>
                    <a:pt x="285877" y="496493"/>
                  </a:lnTo>
                  <a:lnTo>
                    <a:pt x="315798" y="496493"/>
                  </a:lnTo>
                  <a:lnTo>
                    <a:pt x="315798" y="263664"/>
                  </a:lnTo>
                  <a:close/>
                </a:path>
                <a:path w="738505" h="496569">
                  <a:moveTo>
                    <a:pt x="315798" y="0"/>
                  </a:moveTo>
                  <a:lnTo>
                    <a:pt x="285877" y="0"/>
                  </a:lnTo>
                  <a:lnTo>
                    <a:pt x="285877" y="232816"/>
                  </a:lnTo>
                  <a:lnTo>
                    <a:pt x="315798" y="232816"/>
                  </a:lnTo>
                  <a:lnTo>
                    <a:pt x="315798" y="0"/>
                  </a:lnTo>
                  <a:close/>
                </a:path>
                <a:path w="738505" h="496569">
                  <a:moveTo>
                    <a:pt x="375932" y="263664"/>
                  </a:moveTo>
                  <a:lnTo>
                    <a:pt x="343103" y="263664"/>
                  </a:lnTo>
                  <a:lnTo>
                    <a:pt x="343103" y="496493"/>
                  </a:lnTo>
                  <a:lnTo>
                    <a:pt x="375932" y="496493"/>
                  </a:lnTo>
                  <a:lnTo>
                    <a:pt x="375932" y="263664"/>
                  </a:lnTo>
                  <a:close/>
                </a:path>
                <a:path w="738505" h="496569">
                  <a:moveTo>
                    <a:pt x="375932" y="0"/>
                  </a:moveTo>
                  <a:lnTo>
                    <a:pt x="343103" y="0"/>
                  </a:lnTo>
                  <a:lnTo>
                    <a:pt x="343103" y="232816"/>
                  </a:lnTo>
                  <a:lnTo>
                    <a:pt x="375932" y="232816"/>
                  </a:lnTo>
                  <a:lnTo>
                    <a:pt x="375932" y="0"/>
                  </a:lnTo>
                  <a:close/>
                </a:path>
                <a:path w="738505" h="496569">
                  <a:moveTo>
                    <a:pt x="436067" y="263664"/>
                  </a:moveTo>
                  <a:lnTo>
                    <a:pt x="400253" y="263664"/>
                  </a:lnTo>
                  <a:lnTo>
                    <a:pt x="400253" y="496493"/>
                  </a:lnTo>
                  <a:lnTo>
                    <a:pt x="436067" y="496493"/>
                  </a:lnTo>
                  <a:lnTo>
                    <a:pt x="436067" y="263664"/>
                  </a:lnTo>
                  <a:close/>
                </a:path>
                <a:path w="738505" h="496569">
                  <a:moveTo>
                    <a:pt x="436067" y="0"/>
                  </a:moveTo>
                  <a:lnTo>
                    <a:pt x="400253" y="0"/>
                  </a:lnTo>
                  <a:lnTo>
                    <a:pt x="400253" y="232816"/>
                  </a:lnTo>
                  <a:lnTo>
                    <a:pt x="436067" y="232816"/>
                  </a:lnTo>
                  <a:lnTo>
                    <a:pt x="436067" y="0"/>
                  </a:lnTo>
                  <a:close/>
                </a:path>
                <a:path w="738505" h="496569">
                  <a:moveTo>
                    <a:pt x="496176" y="101"/>
                  </a:moveTo>
                  <a:lnTo>
                    <a:pt x="457454" y="0"/>
                  </a:lnTo>
                  <a:lnTo>
                    <a:pt x="457454" y="232816"/>
                  </a:lnTo>
                  <a:lnTo>
                    <a:pt x="496176" y="232816"/>
                  </a:lnTo>
                  <a:lnTo>
                    <a:pt x="496176" y="101"/>
                  </a:lnTo>
                  <a:close/>
                </a:path>
                <a:path w="738505" h="496569">
                  <a:moveTo>
                    <a:pt x="496189" y="263677"/>
                  </a:moveTo>
                  <a:lnTo>
                    <a:pt x="457454" y="263677"/>
                  </a:lnTo>
                  <a:lnTo>
                    <a:pt x="457454" y="496493"/>
                  </a:lnTo>
                  <a:lnTo>
                    <a:pt x="496189" y="496404"/>
                  </a:lnTo>
                  <a:lnTo>
                    <a:pt x="496189" y="263677"/>
                  </a:lnTo>
                  <a:close/>
                </a:path>
                <a:path w="738505" h="496569">
                  <a:moveTo>
                    <a:pt x="556361" y="8902"/>
                  </a:moveTo>
                  <a:lnTo>
                    <a:pt x="546176" y="6324"/>
                  </a:lnTo>
                  <a:lnTo>
                    <a:pt x="535825" y="4178"/>
                  </a:lnTo>
                  <a:lnTo>
                    <a:pt x="525310" y="2463"/>
                  </a:lnTo>
                  <a:lnTo>
                    <a:pt x="514642" y="1193"/>
                  </a:lnTo>
                  <a:lnTo>
                    <a:pt x="514642" y="232816"/>
                  </a:lnTo>
                  <a:lnTo>
                    <a:pt x="556361" y="232816"/>
                  </a:lnTo>
                  <a:lnTo>
                    <a:pt x="556361" y="8902"/>
                  </a:lnTo>
                  <a:close/>
                </a:path>
                <a:path w="738505" h="496569">
                  <a:moveTo>
                    <a:pt x="556374" y="263677"/>
                  </a:moveTo>
                  <a:lnTo>
                    <a:pt x="514642" y="263677"/>
                  </a:lnTo>
                  <a:lnTo>
                    <a:pt x="514642" y="495312"/>
                  </a:lnTo>
                  <a:lnTo>
                    <a:pt x="525310" y="494042"/>
                  </a:lnTo>
                  <a:lnTo>
                    <a:pt x="535825" y="492340"/>
                  </a:lnTo>
                  <a:lnTo>
                    <a:pt x="546176" y="490207"/>
                  </a:lnTo>
                  <a:lnTo>
                    <a:pt x="556374" y="487641"/>
                  </a:lnTo>
                  <a:lnTo>
                    <a:pt x="556374" y="263677"/>
                  </a:lnTo>
                  <a:close/>
                </a:path>
                <a:path w="738505" h="496569">
                  <a:moveTo>
                    <a:pt x="616508" y="263677"/>
                  </a:moveTo>
                  <a:lnTo>
                    <a:pt x="571830" y="263677"/>
                  </a:lnTo>
                  <a:lnTo>
                    <a:pt x="571830" y="482790"/>
                  </a:lnTo>
                  <a:lnTo>
                    <a:pt x="583438" y="478434"/>
                  </a:lnTo>
                  <a:lnTo>
                    <a:pt x="594766" y="473519"/>
                  </a:lnTo>
                  <a:lnTo>
                    <a:pt x="605802" y="468071"/>
                  </a:lnTo>
                  <a:lnTo>
                    <a:pt x="616508" y="462089"/>
                  </a:lnTo>
                  <a:lnTo>
                    <a:pt x="616508" y="263677"/>
                  </a:lnTo>
                  <a:close/>
                </a:path>
                <a:path w="738505" h="496569">
                  <a:moveTo>
                    <a:pt x="616508" y="34442"/>
                  </a:moveTo>
                  <a:lnTo>
                    <a:pt x="605802" y="28473"/>
                  </a:lnTo>
                  <a:lnTo>
                    <a:pt x="594766" y="23025"/>
                  </a:lnTo>
                  <a:lnTo>
                    <a:pt x="583438" y="18110"/>
                  </a:lnTo>
                  <a:lnTo>
                    <a:pt x="571830" y="13741"/>
                  </a:lnTo>
                  <a:lnTo>
                    <a:pt x="571830" y="232816"/>
                  </a:lnTo>
                  <a:lnTo>
                    <a:pt x="616508" y="232816"/>
                  </a:lnTo>
                  <a:lnTo>
                    <a:pt x="616508" y="34442"/>
                  </a:lnTo>
                  <a:close/>
                </a:path>
                <a:path w="738505" h="496569">
                  <a:moveTo>
                    <a:pt x="676605" y="263677"/>
                  </a:moveTo>
                  <a:lnTo>
                    <a:pt x="629018" y="263677"/>
                  </a:lnTo>
                  <a:lnTo>
                    <a:pt x="629018" y="454177"/>
                  </a:lnTo>
                  <a:lnTo>
                    <a:pt x="641908" y="444855"/>
                  </a:lnTo>
                  <a:lnTo>
                    <a:pt x="654177" y="434759"/>
                  </a:lnTo>
                  <a:lnTo>
                    <a:pt x="665759" y="423900"/>
                  </a:lnTo>
                  <a:lnTo>
                    <a:pt x="676605" y="412318"/>
                  </a:lnTo>
                  <a:lnTo>
                    <a:pt x="676605" y="263677"/>
                  </a:lnTo>
                  <a:close/>
                </a:path>
                <a:path w="738505" h="496569">
                  <a:moveTo>
                    <a:pt x="676617" y="84226"/>
                  </a:moveTo>
                  <a:lnTo>
                    <a:pt x="665772" y="72644"/>
                  </a:lnTo>
                  <a:lnTo>
                    <a:pt x="654189" y="61785"/>
                  </a:lnTo>
                  <a:lnTo>
                    <a:pt x="641934" y="51689"/>
                  </a:lnTo>
                  <a:lnTo>
                    <a:pt x="629031" y="42367"/>
                  </a:lnTo>
                  <a:lnTo>
                    <a:pt x="629031" y="232816"/>
                  </a:lnTo>
                  <a:lnTo>
                    <a:pt x="676617" y="232816"/>
                  </a:lnTo>
                  <a:lnTo>
                    <a:pt x="676617" y="84226"/>
                  </a:lnTo>
                  <a:close/>
                </a:path>
                <a:path w="738505" h="496569">
                  <a:moveTo>
                    <a:pt x="738098" y="232816"/>
                  </a:moveTo>
                  <a:lnTo>
                    <a:pt x="732853" y="195059"/>
                  </a:lnTo>
                  <a:lnTo>
                    <a:pt x="722160" y="159334"/>
                  </a:lnTo>
                  <a:lnTo>
                    <a:pt x="706462" y="126072"/>
                  </a:lnTo>
                  <a:lnTo>
                    <a:pt x="686219" y="95758"/>
                  </a:lnTo>
                  <a:lnTo>
                    <a:pt x="686219" y="232816"/>
                  </a:lnTo>
                  <a:lnTo>
                    <a:pt x="738098" y="23281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bg object 31"/>
            <p:cNvSpPr/>
            <p:nvPr/>
          </p:nvSpPr>
          <p:spPr>
            <a:xfrm>
              <a:off x="581787" y="638860"/>
              <a:ext cx="12700" cy="492759"/>
            </a:xfrm>
            <a:custGeom>
              <a:avLst/>
              <a:gdLst/>
              <a:ahLst/>
              <a:cxnLst/>
              <a:rect l="l" t="t" r="r" b="b"/>
              <a:pathLst>
                <a:path w="12700" h="492759">
                  <a:moveTo>
                    <a:pt x="12230" y="259918"/>
                  </a:moveTo>
                  <a:lnTo>
                    <a:pt x="0" y="259918"/>
                  </a:lnTo>
                  <a:lnTo>
                    <a:pt x="0" y="492734"/>
                  </a:lnTo>
                  <a:lnTo>
                    <a:pt x="12230" y="492734"/>
                  </a:lnTo>
                  <a:lnTo>
                    <a:pt x="12230" y="259918"/>
                  </a:lnTo>
                  <a:close/>
                </a:path>
                <a:path w="12700" h="492759">
                  <a:moveTo>
                    <a:pt x="12230" y="0"/>
                  </a:moveTo>
                  <a:lnTo>
                    <a:pt x="0" y="0"/>
                  </a:lnTo>
                  <a:lnTo>
                    <a:pt x="0" y="232829"/>
                  </a:lnTo>
                  <a:lnTo>
                    <a:pt x="12230" y="232829"/>
                  </a:lnTo>
                  <a:lnTo>
                    <a:pt x="1223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835394" y="10470452"/>
            <a:ext cx="6433312" cy="56292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005205" y="10470452"/>
            <a:ext cx="4623943" cy="56292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11/4/2025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4474953" y="10470452"/>
            <a:ext cx="4623943" cy="56292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‹Nr.›</a:t>
            </a:fld>
            <a:endParaRPr/>
          </a:p>
        </p:txBody>
      </p:sp>
      <p:sp>
        <p:nvSpPr>
          <p:cNvPr id="62" name="object 2">
            <a:extLst>
              <a:ext uri="{FF2B5EF4-FFF2-40B4-BE49-F238E27FC236}">
                <a16:creationId xmlns:a16="http://schemas.microsoft.com/office/drawing/2014/main" id="{6C6A8F97-0F85-E361-C904-114AC43BFA89}"/>
              </a:ext>
            </a:extLst>
          </p:cNvPr>
          <p:cNvSpPr txBox="1"/>
          <p:nvPr userDrawn="1"/>
        </p:nvSpPr>
        <p:spPr>
          <a:xfrm>
            <a:off x="17445600" y="277200"/>
            <a:ext cx="2299483" cy="3359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139" algn="r">
              <a:lnSpc>
                <a:spcPct val="100000"/>
              </a:lnSpc>
              <a:spcBef>
                <a:spcPts val="111"/>
              </a:spcBef>
            </a:pPr>
            <a:endParaRPr sz="2100" dirty="0">
              <a:solidFill>
                <a:schemeClr val="bg1"/>
              </a:solidFill>
              <a:latin typeface="+mj-lt"/>
              <a:cs typeface="Leelawadee UI"/>
            </a:endParaRPr>
          </a:p>
        </p:txBody>
      </p:sp>
      <p:grpSp>
        <p:nvGrpSpPr>
          <p:cNvPr id="63" name="Gruppieren 62">
            <a:extLst>
              <a:ext uri="{FF2B5EF4-FFF2-40B4-BE49-F238E27FC236}">
                <a16:creationId xmlns:a16="http://schemas.microsoft.com/office/drawing/2014/main" id="{D5259294-C002-601F-DEF6-E94F998F4BAC}"/>
              </a:ext>
            </a:extLst>
          </p:cNvPr>
          <p:cNvGrpSpPr/>
          <p:nvPr userDrawn="1"/>
        </p:nvGrpSpPr>
        <p:grpSpPr>
          <a:xfrm>
            <a:off x="14912739" y="359109"/>
            <a:ext cx="5197711" cy="1178364"/>
            <a:chOff x="6418800" y="297091"/>
            <a:chExt cx="4279108" cy="970109"/>
          </a:xfrm>
        </p:grpSpPr>
        <p:cxnSp>
          <p:nvCxnSpPr>
            <p:cNvPr id="64" name="Gerader Verbinder 63">
              <a:extLst>
                <a:ext uri="{FF2B5EF4-FFF2-40B4-BE49-F238E27FC236}">
                  <a16:creationId xmlns:a16="http://schemas.microsoft.com/office/drawing/2014/main" id="{DB894C06-E9C9-5BB7-B790-1C9DAD7AC87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418800" y="661503"/>
              <a:ext cx="4279108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Gerader Verbinder 64">
              <a:extLst>
                <a:ext uri="{FF2B5EF4-FFF2-40B4-BE49-F238E27FC236}">
                  <a16:creationId xmlns:a16="http://schemas.microsoft.com/office/drawing/2014/main" id="{18735932-BFF6-83F5-77F8-C684D9EA341E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6778800" y="297091"/>
              <a:ext cx="0" cy="970109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6" name="Grafik 65" descr="Ein Bild, das Screenshot, Grafiken, Design enthält.&#10;&#10;Automatisch generierte Beschreibung">
              <a:extLst>
                <a:ext uri="{FF2B5EF4-FFF2-40B4-BE49-F238E27FC236}">
                  <a16:creationId xmlns:a16="http://schemas.microsoft.com/office/drawing/2014/main" id="{C19117B2-B219-7762-EAEB-8A35439BD6C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33665" y="840491"/>
              <a:ext cx="398241" cy="412939"/>
            </a:xfrm>
            <a:prstGeom prst="rect">
              <a:avLst/>
            </a:prstGeom>
          </p:spPr>
        </p:pic>
        <p:pic>
          <p:nvPicPr>
            <p:cNvPr id="67" name="Grafik 66" descr="Ein Bild, das Rechteck, Muster, Grafiken, Screenshot enthält.&#10;&#10;Automatisch generierte Beschreibung">
              <a:extLst>
                <a:ext uri="{FF2B5EF4-FFF2-40B4-BE49-F238E27FC236}">
                  <a16:creationId xmlns:a16="http://schemas.microsoft.com/office/drawing/2014/main" id="{11A22A1E-1166-0046-F36D-92B583898E0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45704" y="831311"/>
              <a:ext cx="407095" cy="422118"/>
            </a:xfrm>
            <a:prstGeom prst="rect">
              <a:avLst/>
            </a:prstGeom>
          </p:spPr>
        </p:pic>
        <p:pic>
          <p:nvPicPr>
            <p:cNvPr id="68" name="Grafik 67" descr="Ein Bild, das Kreis, Grafiken, Design enthält.&#10;&#10;Automatisch generierte Beschreibung">
              <a:extLst>
                <a:ext uri="{FF2B5EF4-FFF2-40B4-BE49-F238E27FC236}">
                  <a16:creationId xmlns:a16="http://schemas.microsoft.com/office/drawing/2014/main" id="{F8A4B384-A43A-80B4-E631-27A8D3FFA16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35576" y="831311"/>
              <a:ext cx="403271" cy="422118"/>
            </a:xfrm>
            <a:prstGeom prst="rect">
              <a:avLst/>
            </a:prstGeom>
          </p:spPr>
        </p:pic>
        <p:pic>
          <p:nvPicPr>
            <p:cNvPr id="69" name="Grafik 68" descr="Ein Bild, das Kreis, Grafiken, Design enthält.&#10;&#10;Automatisch generierte Beschreibung">
              <a:extLst>
                <a:ext uri="{FF2B5EF4-FFF2-40B4-BE49-F238E27FC236}">
                  <a16:creationId xmlns:a16="http://schemas.microsoft.com/office/drawing/2014/main" id="{AEAC74B5-0330-64A3-9088-049F54B1A87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56506" y="829647"/>
              <a:ext cx="404696" cy="422118"/>
            </a:xfrm>
            <a:prstGeom prst="rect">
              <a:avLst/>
            </a:prstGeom>
          </p:spPr>
        </p:pic>
        <p:pic>
          <p:nvPicPr>
            <p:cNvPr id="70" name="Grafik 69" descr="Ein Bild, das Kreis enthält.">
              <a:extLst>
                <a:ext uri="{FF2B5EF4-FFF2-40B4-BE49-F238E27FC236}">
                  <a16:creationId xmlns:a16="http://schemas.microsoft.com/office/drawing/2014/main" id="{12368D96-8368-5562-1FCE-AE7FA578F4A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25449" y="871859"/>
              <a:ext cx="532286" cy="337695"/>
            </a:xfrm>
            <a:prstGeom prst="rect">
              <a:avLst/>
            </a:prstGeom>
          </p:spPr>
        </p:pic>
      </p:grpSp>
      <p:sp>
        <p:nvSpPr>
          <p:cNvPr id="74" name="object 2">
            <a:extLst>
              <a:ext uri="{FF2B5EF4-FFF2-40B4-BE49-F238E27FC236}">
                <a16:creationId xmlns:a16="http://schemas.microsoft.com/office/drawing/2014/main" id="{A3E7BC94-845C-09B1-F0CA-5468C56A22F0}"/>
              </a:ext>
            </a:extLst>
          </p:cNvPr>
          <p:cNvSpPr txBox="1"/>
          <p:nvPr userDrawn="1"/>
        </p:nvSpPr>
        <p:spPr>
          <a:xfrm>
            <a:off x="17560919" y="341151"/>
            <a:ext cx="2198068" cy="3359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139" algn="r">
              <a:lnSpc>
                <a:spcPct val="100000"/>
              </a:lnSpc>
              <a:spcBef>
                <a:spcPts val="111"/>
              </a:spcBef>
            </a:pPr>
            <a:r>
              <a:rPr sz="2100" spc="-11" dirty="0">
                <a:solidFill>
                  <a:schemeClr val="bg1"/>
                </a:solidFill>
                <a:latin typeface="+mj-lt"/>
                <a:cs typeface="Leelawadee UI"/>
              </a:rPr>
              <a:t>w</a:t>
            </a:r>
            <a:r>
              <a:rPr lang="de-AT" sz="2100" spc="-11" dirty="0">
                <a:solidFill>
                  <a:schemeClr val="bg1"/>
                </a:solidFill>
                <a:latin typeface="+mj-lt"/>
                <a:cs typeface="Leelawadee UI"/>
              </a:rPr>
              <a:t>w</a:t>
            </a:r>
            <a:r>
              <a:rPr sz="2100" spc="-11" dirty="0">
                <a:solidFill>
                  <a:schemeClr val="bg1"/>
                </a:solidFill>
                <a:latin typeface="+mj-lt"/>
                <a:cs typeface="Leelawadee UI"/>
              </a:rPr>
              <a:t>w.bulme.at</a:t>
            </a:r>
            <a:endParaRPr sz="2100" dirty="0">
              <a:solidFill>
                <a:schemeClr val="bg1"/>
              </a:solidFill>
              <a:latin typeface="+mj-lt"/>
              <a:cs typeface="Leelawadee UI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</p:sldLayoutIdLst>
  <p:txStyles>
    <p:titleStyle>
      <a:lvl1pPr>
        <a:defRPr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102D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835394" y="10470452"/>
            <a:ext cx="6433312" cy="56292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005205" y="10470452"/>
            <a:ext cx="4623943" cy="56292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11/4/2025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4474953" y="10470452"/>
            <a:ext cx="4623943" cy="56292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‹Nr.›</a:t>
            </a:fld>
            <a:endParaRPr/>
          </a:p>
        </p:txBody>
      </p:sp>
      <p:sp>
        <p:nvSpPr>
          <p:cNvPr id="56" name="object 3">
            <a:extLst>
              <a:ext uri="{FF2B5EF4-FFF2-40B4-BE49-F238E27FC236}">
                <a16:creationId xmlns:a16="http://schemas.microsoft.com/office/drawing/2014/main" id="{CD076684-3C10-BAD3-73D7-436630781BE6}"/>
              </a:ext>
            </a:extLst>
          </p:cNvPr>
          <p:cNvSpPr/>
          <p:nvPr userDrawn="1"/>
        </p:nvSpPr>
        <p:spPr>
          <a:xfrm>
            <a:off x="13927200" y="948577"/>
            <a:ext cx="6183250" cy="555179"/>
          </a:xfrm>
          <a:custGeom>
            <a:avLst/>
            <a:gdLst/>
            <a:ahLst/>
            <a:cxnLst/>
            <a:rect l="l" t="t" r="r" b="b"/>
            <a:pathLst>
              <a:path w="6217284" h="529590">
                <a:moveTo>
                  <a:pt x="6216742" y="0"/>
                </a:moveTo>
                <a:lnTo>
                  <a:pt x="0" y="0"/>
                </a:lnTo>
                <a:lnTo>
                  <a:pt x="0" y="529282"/>
                </a:lnTo>
                <a:lnTo>
                  <a:pt x="6216742" y="529282"/>
                </a:lnTo>
                <a:lnTo>
                  <a:pt x="6216742" y="0"/>
                </a:lnTo>
                <a:close/>
              </a:path>
            </a:pathLst>
          </a:custGeom>
          <a:solidFill>
            <a:srgbClr val="FFE3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Textfeld 56">
            <a:extLst>
              <a:ext uri="{FF2B5EF4-FFF2-40B4-BE49-F238E27FC236}">
                <a16:creationId xmlns:a16="http://schemas.microsoft.com/office/drawing/2014/main" id="{E3A7DA17-E03C-3118-629E-02132DD553F7}"/>
              </a:ext>
            </a:extLst>
          </p:cNvPr>
          <p:cNvSpPr txBox="1"/>
          <p:nvPr userDrawn="1"/>
        </p:nvSpPr>
        <p:spPr>
          <a:xfrm>
            <a:off x="13927200" y="1012789"/>
            <a:ext cx="5220444" cy="415498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de-AT" sz="2100" b="1" dirty="0">
                <a:solidFill>
                  <a:srgbClr val="102D41"/>
                </a:solidFill>
                <a:latin typeface="+mj-lt"/>
                <a:cs typeface="Leelawadee UI"/>
              </a:rPr>
              <a:t>WIRTSCHAFTSINGENIEURE</a:t>
            </a:r>
            <a:endParaRPr lang="de-AT" sz="2100" dirty="0">
              <a:latin typeface="+mj-lt"/>
            </a:endParaRPr>
          </a:p>
        </p:txBody>
      </p:sp>
      <p:pic>
        <p:nvPicPr>
          <p:cNvPr id="58" name="Grafik 57" descr="Ein Bild, das Grafiken, Symbol, Design enthält.&#10;&#10;Automatisch generierte Beschreibung">
            <a:extLst>
              <a:ext uri="{FF2B5EF4-FFF2-40B4-BE49-F238E27FC236}">
                <a16:creationId xmlns:a16="http://schemas.microsoft.com/office/drawing/2014/main" id="{A9AE4CCB-536B-3133-7009-6F207CD897AD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35600" y="1052228"/>
            <a:ext cx="562893" cy="363444"/>
          </a:xfrm>
          <a:prstGeom prst="rect">
            <a:avLst/>
          </a:prstGeom>
        </p:spPr>
      </p:pic>
      <p:cxnSp>
        <p:nvCxnSpPr>
          <p:cNvPr id="59" name="Gerader Verbinder 58">
            <a:extLst>
              <a:ext uri="{FF2B5EF4-FFF2-40B4-BE49-F238E27FC236}">
                <a16:creationId xmlns:a16="http://schemas.microsoft.com/office/drawing/2014/main" id="{816DBA50-2780-562A-7C2E-AABA07B352DE}"/>
              </a:ext>
            </a:extLst>
          </p:cNvPr>
          <p:cNvCxnSpPr>
            <a:cxnSpLocks/>
          </p:cNvCxnSpPr>
          <p:nvPr userDrawn="1"/>
        </p:nvCxnSpPr>
        <p:spPr>
          <a:xfrm>
            <a:off x="13396199" y="797254"/>
            <a:ext cx="6699708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Gerader Verbinder 59">
            <a:extLst>
              <a:ext uri="{FF2B5EF4-FFF2-40B4-BE49-F238E27FC236}">
                <a16:creationId xmlns:a16="http://schemas.microsoft.com/office/drawing/2014/main" id="{F4DFC3C6-58D4-8255-E94E-E924F5979F3E}"/>
              </a:ext>
            </a:extLst>
          </p:cNvPr>
          <p:cNvCxnSpPr>
            <a:cxnSpLocks/>
          </p:cNvCxnSpPr>
          <p:nvPr userDrawn="1"/>
        </p:nvCxnSpPr>
        <p:spPr>
          <a:xfrm flipV="1">
            <a:off x="13775847" y="352251"/>
            <a:ext cx="0" cy="1195749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object 2">
            <a:extLst>
              <a:ext uri="{FF2B5EF4-FFF2-40B4-BE49-F238E27FC236}">
                <a16:creationId xmlns:a16="http://schemas.microsoft.com/office/drawing/2014/main" id="{3B5EC7E4-328D-53A3-FEB1-094ED9D43522}"/>
              </a:ext>
            </a:extLst>
          </p:cNvPr>
          <p:cNvSpPr txBox="1"/>
          <p:nvPr userDrawn="1"/>
        </p:nvSpPr>
        <p:spPr>
          <a:xfrm>
            <a:off x="17560919" y="341151"/>
            <a:ext cx="2198068" cy="3359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139" algn="r">
              <a:lnSpc>
                <a:spcPct val="100000"/>
              </a:lnSpc>
              <a:spcBef>
                <a:spcPts val="111"/>
              </a:spcBef>
            </a:pPr>
            <a:r>
              <a:rPr sz="2100" spc="-11" dirty="0">
                <a:solidFill>
                  <a:schemeClr val="bg1"/>
                </a:solidFill>
                <a:latin typeface="+mj-lt"/>
                <a:cs typeface="Leelawadee UI"/>
              </a:rPr>
              <a:t>www.bulme.at</a:t>
            </a:r>
            <a:endParaRPr sz="2100" dirty="0">
              <a:solidFill>
                <a:schemeClr val="bg1"/>
              </a:solidFill>
              <a:latin typeface="+mj-lt"/>
              <a:cs typeface="Leelawadee UI"/>
            </a:endParaRPr>
          </a:p>
        </p:txBody>
      </p:sp>
      <p:grpSp>
        <p:nvGrpSpPr>
          <p:cNvPr id="80" name="Gruppieren 79">
            <a:extLst>
              <a:ext uri="{FF2B5EF4-FFF2-40B4-BE49-F238E27FC236}">
                <a16:creationId xmlns:a16="http://schemas.microsoft.com/office/drawing/2014/main" id="{0C01B5E7-53C9-D82E-4877-AADE179B863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360000" y="360000"/>
            <a:ext cx="4312800" cy="1179401"/>
            <a:chOff x="375183" y="375193"/>
            <a:chExt cx="3730981" cy="1020294"/>
          </a:xfrm>
        </p:grpSpPr>
        <p:sp>
          <p:nvSpPr>
            <p:cNvPr id="81" name="bg object 17">
              <a:extLst>
                <a:ext uri="{FF2B5EF4-FFF2-40B4-BE49-F238E27FC236}">
                  <a16:creationId xmlns:a16="http://schemas.microsoft.com/office/drawing/2014/main" id="{8D71556D-C550-7CB4-419B-F39A56D8C432}"/>
                </a:ext>
              </a:extLst>
            </p:cNvPr>
            <p:cNvSpPr/>
            <p:nvPr/>
          </p:nvSpPr>
          <p:spPr>
            <a:xfrm>
              <a:off x="1681107" y="393541"/>
              <a:ext cx="899794" cy="184785"/>
            </a:xfrm>
            <a:custGeom>
              <a:avLst/>
              <a:gdLst/>
              <a:ahLst/>
              <a:cxnLst/>
              <a:rect l="l" t="t" r="r" b="b"/>
              <a:pathLst>
                <a:path w="899794" h="184784">
                  <a:moveTo>
                    <a:pt x="26659" y="38749"/>
                  </a:moveTo>
                  <a:lnTo>
                    <a:pt x="0" y="38749"/>
                  </a:lnTo>
                  <a:lnTo>
                    <a:pt x="0" y="182250"/>
                  </a:lnTo>
                  <a:lnTo>
                    <a:pt x="26659" y="182250"/>
                  </a:lnTo>
                  <a:lnTo>
                    <a:pt x="26659" y="120739"/>
                  </a:lnTo>
                  <a:lnTo>
                    <a:pt x="127513" y="120739"/>
                  </a:lnTo>
                  <a:lnTo>
                    <a:pt x="127513" y="97987"/>
                  </a:lnTo>
                  <a:lnTo>
                    <a:pt x="26659" y="97987"/>
                  </a:lnTo>
                  <a:lnTo>
                    <a:pt x="26659" y="38749"/>
                  </a:lnTo>
                  <a:close/>
                </a:path>
                <a:path w="899794" h="184784">
                  <a:moveTo>
                    <a:pt x="127513" y="120739"/>
                  </a:moveTo>
                  <a:lnTo>
                    <a:pt x="100864" y="120739"/>
                  </a:lnTo>
                  <a:lnTo>
                    <a:pt x="100864" y="182250"/>
                  </a:lnTo>
                  <a:lnTo>
                    <a:pt x="127513" y="182250"/>
                  </a:lnTo>
                  <a:lnTo>
                    <a:pt x="127513" y="120739"/>
                  </a:lnTo>
                  <a:close/>
                </a:path>
                <a:path w="899794" h="184784">
                  <a:moveTo>
                    <a:pt x="127513" y="38749"/>
                  </a:moveTo>
                  <a:lnTo>
                    <a:pt x="100864" y="38749"/>
                  </a:lnTo>
                  <a:lnTo>
                    <a:pt x="100864" y="97987"/>
                  </a:lnTo>
                  <a:lnTo>
                    <a:pt x="127513" y="97987"/>
                  </a:lnTo>
                  <a:lnTo>
                    <a:pt x="127513" y="38749"/>
                  </a:lnTo>
                  <a:close/>
                </a:path>
                <a:path w="899794" h="184784">
                  <a:moveTo>
                    <a:pt x="233088" y="36695"/>
                  </a:moveTo>
                  <a:lnTo>
                    <a:pt x="193526" y="46232"/>
                  </a:lnTo>
                  <a:lnTo>
                    <a:pt x="165845" y="72672"/>
                  </a:lnTo>
                  <a:lnTo>
                    <a:pt x="155798" y="110494"/>
                  </a:lnTo>
                  <a:lnTo>
                    <a:pt x="156442" y="120784"/>
                  </a:lnTo>
                  <a:lnTo>
                    <a:pt x="171400" y="156373"/>
                  </a:lnTo>
                  <a:lnTo>
                    <a:pt x="202607" y="178933"/>
                  </a:lnTo>
                  <a:lnTo>
                    <a:pt x="233088" y="184292"/>
                  </a:lnTo>
                  <a:lnTo>
                    <a:pt x="243785" y="183696"/>
                  </a:lnTo>
                  <a:lnTo>
                    <a:pt x="281002" y="169537"/>
                  </a:lnTo>
                  <a:lnTo>
                    <a:pt x="290662" y="160926"/>
                  </a:lnTo>
                  <a:lnTo>
                    <a:pt x="233088" y="160926"/>
                  </a:lnTo>
                  <a:lnTo>
                    <a:pt x="226092" y="160523"/>
                  </a:lnTo>
                  <a:lnTo>
                    <a:pt x="192806" y="141895"/>
                  </a:lnTo>
                  <a:lnTo>
                    <a:pt x="182656" y="110494"/>
                  </a:lnTo>
                  <a:lnTo>
                    <a:pt x="183066" y="103492"/>
                  </a:lnTo>
                  <a:lnTo>
                    <a:pt x="201822" y="70072"/>
                  </a:lnTo>
                  <a:lnTo>
                    <a:pt x="233088" y="60072"/>
                  </a:lnTo>
                  <a:lnTo>
                    <a:pt x="290667" y="60072"/>
                  </a:lnTo>
                  <a:lnTo>
                    <a:pt x="288385" y="57579"/>
                  </a:lnTo>
                  <a:lnTo>
                    <a:pt x="253944" y="39080"/>
                  </a:lnTo>
                  <a:lnTo>
                    <a:pt x="243785" y="37291"/>
                  </a:lnTo>
                  <a:lnTo>
                    <a:pt x="233088" y="36695"/>
                  </a:lnTo>
                  <a:close/>
                </a:path>
                <a:path w="899794" h="184784">
                  <a:moveTo>
                    <a:pt x="290667" y="60072"/>
                  </a:moveTo>
                  <a:lnTo>
                    <a:pt x="233088" y="60072"/>
                  </a:lnTo>
                  <a:lnTo>
                    <a:pt x="240080" y="60475"/>
                  </a:lnTo>
                  <a:lnTo>
                    <a:pt x="246716" y="61684"/>
                  </a:lnTo>
                  <a:lnTo>
                    <a:pt x="279845" y="90587"/>
                  </a:lnTo>
                  <a:lnTo>
                    <a:pt x="283510" y="110494"/>
                  </a:lnTo>
                  <a:lnTo>
                    <a:pt x="283101" y="117497"/>
                  </a:lnTo>
                  <a:lnTo>
                    <a:pt x="264346" y="150916"/>
                  </a:lnTo>
                  <a:lnTo>
                    <a:pt x="233088" y="160926"/>
                  </a:lnTo>
                  <a:lnTo>
                    <a:pt x="290662" y="160926"/>
                  </a:lnTo>
                  <a:lnTo>
                    <a:pt x="309745" y="120701"/>
                  </a:lnTo>
                  <a:lnTo>
                    <a:pt x="310368" y="110494"/>
                  </a:lnTo>
                  <a:lnTo>
                    <a:pt x="309740" y="100209"/>
                  </a:lnTo>
                  <a:lnTo>
                    <a:pt x="307857" y="90460"/>
                  </a:lnTo>
                  <a:lnTo>
                    <a:pt x="304718" y="81246"/>
                  </a:lnTo>
                  <a:lnTo>
                    <a:pt x="300321" y="72568"/>
                  </a:lnTo>
                  <a:lnTo>
                    <a:pt x="294828" y="64619"/>
                  </a:lnTo>
                  <a:lnTo>
                    <a:pt x="290667" y="60072"/>
                  </a:lnTo>
                  <a:close/>
                </a:path>
                <a:path w="899794" h="184784">
                  <a:moveTo>
                    <a:pt x="216757" y="0"/>
                  </a:moveTo>
                  <a:lnTo>
                    <a:pt x="209649" y="0"/>
                  </a:lnTo>
                  <a:lnTo>
                    <a:pt x="206710" y="1167"/>
                  </a:lnTo>
                  <a:lnTo>
                    <a:pt x="202062" y="5815"/>
                  </a:lnTo>
                  <a:lnTo>
                    <a:pt x="200905" y="8817"/>
                  </a:lnTo>
                  <a:lnTo>
                    <a:pt x="200905" y="16060"/>
                  </a:lnTo>
                  <a:lnTo>
                    <a:pt x="202062" y="18999"/>
                  </a:lnTo>
                  <a:lnTo>
                    <a:pt x="206710" y="23647"/>
                  </a:lnTo>
                  <a:lnTo>
                    <a:pt x="209649" y="24804"/>
                  </a:lnTo>
                  <a:lnTo>
                    <a:pt x="216757" y="24804"/>
                  </a:lnTo>
                  <a:lnTo>
                    <a:pt x="219686" y="23647"/>
                  </a:lnTo>
                  <a:lnTo>
                    <a:pt x="224334" y="18999"/>
                  </a:lnTo>
                  <a:lnTo>
                    <a:pt x="225501" y="16060"/>
                  </a:lnTo>
                  <a:lnTo>
                    <a:pt x="225501" y="8817"/>
                  </a:lnTo>
                  <a:lnTo>
                    <a:pt x="224334" y="5815"/>
                  </a:lnTo>
                  <a:lnTo>
                    <a:pt x="219686" y="1167"/>
                  </a:lnTo>
                  <a:lnTo>
                    <a:pt x="216757" y="0"/>
                  </a:lnTo>
                  <a:close/>
                </a:path>
                <a:path w="899794" h="184784">
                  <a:moveTo>
                    <a:pt x="256527" y="0"/>
                  </a:moveTo>
                  <a:lnTo>
                    <a:pt x="249420" y="0"/>
                  </a:lnTo>
                  <a:lnTo>
                    <a:pt x="246481" y="1167"/>
                  </a:lnTo>
                  <a:lnTo>
                    <a:pt x="241832" y="5815"/>
                  </a:lnTo>
                  <a:lnTo>
                    <a:pt x="240676" y="8817"/>
                  </a:lnTo>
                  <a:lnTo>
                    <a:pt x="240676" y="16060"/>
                  </a:lnTo>
                  <a:lnTo>
                    <a:pt x="241832" y="18999"/>
                  </a:lnTo>
                  <a:lnTo>
                    <a:pt x="246481" y="23647"/>
                  </a:lnTo>
                  <a:lnTo>
                    <a:pt x="249420" y="24804"/>
                  </a:lnTo>
                  <a:lnTo>
                    <a:pt x="256527" y="24804"/>
                  </a:lnTo>
                  <a:lnTo>
                    <a:pt x="259456" y="23647"/>
                  </a:lnTo>
                  <a:lnTo>
                    <a:pt x="264104" y="18999"/>
                  </a:lnTo>
                  <a:lnTo>
                    <a:pt x="265271" y="16060"/>
                  </a:lnTo>
                  <a:lnTo>
                    <a:pt x="265271" y="8817"/>
                  </a:lnTo>
                  <a:lnTo>
                    <a:pt x="264104" y="5815"/>
                  </a:lnTo>
                  <a:lnTo>
                    <a:pt x="259456" y="1167"/>
                  </a:lnTo>
                  <a:lnTo>
                    <a:pt x="256527" y="0"/>
                  </a:lnTo>
                  <a:close/>
                </a:path>
                <a:path w="899794" h="184784">
                  <a:moveTo>
                    <a:pt x="365313" y="38749"/>
                  </a:moveTo>
                  <a:lnTo>
                    <a:pt x="338653" y="38749"/>
                  </a:lnTo>
                  <a:lnTo>
                    <a:pt x="338653" y="182250"/>
                  </a:lnTo>
                  <a:lnTo>
                    <a:pt x="365313" y="182250"/>
                  </a:lnTo>
                  <a:lnTo>
                    <a:pt x="365313" y="120739"/>
                  </a:lnTo>
                  <a:lnTo>
                    <a:pt x="466167" y="120739"/>
                  </a:lnTo>
                  <a:lnTo>
                    <a:pt x="466167" y="97987"/>
                  </a:lnTo>
                  <a:lnTo>
                    <a:pt x="365313" y="97987"/>
                  </a:lnTo>
                  <a:lnTo>
                    <a:pt x="365313" y="38749"/>
                  </a:lnTo>
                  <a:close/>
                </a:path>
                <a:path w="899794" h="184784">
                  <a:moveTo>
                    <a:pt x="466167" y="120739"/>
                  </a:moveTo>
                  <a:lnTo>
                    <a:pt x="439517" y="120739"/>
                  </a:lnTo>
                  <a:lnTo>
                    <a:pt x="439517" y="182250"/>
                  </a:lnTo>
                  <a:lnTo>
                    <a:pt x="466167" y="182250"/>
                  </a:lnTo>
                  <a:lnTo>
                    <a:pt x="466167" y="120739"/>
                  </a:lnTo>
                  <a:close/>
                </a:path>
                <a:path w="899794" h="184784">
                  <a:moveTo>
                    <a:pt x="466167" y="38749"/>
                  </a:moveTo>
                  <a:lnTo>
                    <a:pt x="439517" y="38749"/>
                  </a:lnTo>
                  <a:lnTo>
                    <a:pt x="439517" y="97987"/>
                  </a:lnTo>
                  <a:lnTo>
                    <a:pt x="466167" y="97987"/>
                  </a:lnTo>
                  <a:lnTo>
                    <a:pt x="466167" y="38749"/>
                  </a:lnTo>
                  <a:close/>
                </a:path>
                <a:path w="899794" h="184784">
                  <a:moveTo>
                    <a:pt x="609470" y="38749"/>
                  </a:moveTo>
                  <a:lnTo>
                    <a:pt x="504707" y="38749"/>
                  </a:lnTo>
                  <a:lnTo>
                    <a:pt x="504707" y="182250"/>
                  </a:lnTo>
                  <a:lnTo>
                    <a:pt x="612336" y="182250"/>
                  </a:lnTo>
                  <a:lnTo>
                    <a:pt x="612336" y="159905"/>
                  </a:lnTo>
                  <a:lnTo>
                    <a:pt x="531356" y="159905"/>
                  </a:lnTo>
                  <a:lnTo>
                    <a:pt x="531356" y="120343"/>
                  </a:lnTo>
                  <a:lnTo>
                    <a:pt x="600642" y="120343"/>
                  </a:lnTo>
                  <a:lnTo>
                    <a:pt x="600642" y="98404"/>
                  </a:lnTo>
                  <a:lnTo>
                    <a:pt x="531356" y="98404"/>
                  </a:lnTo>
                  <a:lnTo>
                    <a:pt x="531356" y="61093"/>
                  </a:lnTo>
                  <a:lnTo>
                    <a:pt x="609470" y="61093"/>
                  </a:lnTo>
                  <a:lnTo>
                    <a:pt x="609470" y="38749"/>
                  </a:lnTo>
                  <a:close/>
                </a:path>
                <a:path w="899794" h="184784">
                  <a:moveTo>
                    <a:pt x="701090" y="38749"/>
                  </a:moveTo>
                  <a:lnTo>
                    <a:pt x="642059" y="38749"/>
                  </a:lnTo>
                  <a:lnTo>
                    <a:pt x="642059" y="182250"/>
                  </a:lnTo>
                  <a:lnTo>
                    <a:pt x="668698" y="182250"/>
                  </a:lnTo>
                  <a:lnTo>
                    <a:pt x="668698" y="140426"/>
                  </a:lnTo>
                  <a:lnTo>
                    <a:pt x="703560" y="140426"/>
                  </a:lnTo>
                  <a:lnTo>
                    <a:pt x="705404" y="140363"/>
                  </a:lnTo>
                  <a:lnTo>
                    <a:pt x="706634" y="140218"/>
                  </a:lnTo>
                  <a:lnTo>
                    <a:pt x="735219" y="140218"/>
                  </a:lnTo>
                  <a:lnTo>
                    <a:pt x="731637" y="135100"/>
                  </a:lnTo>
                  <a:lnTo>
                    <a:pt x="738587" y="131854"/>
                  </a:lnTo>
                  <a:lnTo>
                    <a:pt x="744681" y="127869"/>
                  </a:lnTo>
                  <a:lnTo>
                    <a:pt x="749917" y="123142"/>
                  </a:lnTo>
                  <a:lnTo>
                    <a:pt x="753643" y="118488"/>
                  </a:lnTo>
                  <a:lnTo>
                    <a:pt x="668698" y="118488"/>
                  </a:lnTo>
                  <a:lnTo>
                    <a:pt x="668698" y="61291"/>
                  </a:lnTo>
                  <a:lnTo>
                    <a:pt x="753874" y="61291"/>
                  </a:lnTo>
                  <a:lnTo>
                    <a:pt x="750713" y="57116"/>
                  </a:lnTo>
                  <a:lnTo>
                    <a:pt x="710120" y="39133"/>
                  </a:lnTo>
                  <a:lnTo>
                    <a:pt x="701090" y="38749"/>
                  </a:lnTo>
                  <a:close/>
                </a:path>
                <a:path w="899794" h="184784">
                  <a:moveTo>
                    <a:pt x="735219" y="140218"/>
                  </a:moveTo>
                  <a:lnTo>
                    <a:pt x="706634" y="140218"/>
                  </a:lnTo>
                  <a:lnTo>
                    <a:pt x="735951" y="182250"/>
                  </a:lnTo>
                  <a:lnTo>
                    <a:pt x="764643" y="182250"/>
                  </a:lnTo>
                  <a:lnTo>
                    <a:pt x="735219" y="140218"/>
                  </a:lnTo>
                  <a:close/>
                </a:path>
                <a:path w="899794" h="184784">
                  <a:moveTo>
                    <a:pt x="753874" y="61291"/>
                  </a:moveTo>
                  <a:lnTo>
                    <a:pt x="699870" y="61291"/>
                  </a:lnTo>
                  <a:lnTo>
                    <a:pt x="708054" y="61754"/>
                  </a:lnTo>
                  <a:lnTo>
                    <a:pt x="715188" y="63141"/>
                  </a:lnTo>
                  <a:lnTo>
                    <a:pt x="721271" y="65451"/>
                  </a:lnTo>
                  <a:lnTo>
                    <a:pt x="726301" y="68681"/>
                  </a:lnTo>
                  <a:lnTo>
                    <a:pt x="732324" y="73600"/>
                  </a:lnTo>
                  <a:lnTo>
                    <a:pt x="735326" y="80635"/>
                  </a:lnTo>
                  <a:lnTo>
                    <a:pt x="735326" y="98946"/>
                  </a:lnTo>
                  <a:lnTo>
                    <a:pt x="699870" y="118488"/>
                  </a:lnTo>
                  <a:lnTo>
                    <a:pt x="753643" y="118488"/>
                  </a:lnTo>
                  <a:lnTo>
                    <a:pt x="762184" y="89796"/>
                  </a:lnTo>
                  <a:lnTo>
                    <a:pt x="761722" y="82171"/>
                  </a:lnTo>
                  <a:lnTo>
                    <a:pt x="760339" y="75084"/>
                  </a:lnTo>
                  <a:lnTo>
                    <a:pt x="758033" y="68534"/>
                  </a:lnTo>
                  <a:lnTo>
                    <a:pt x="754805" y="62521"/>
                  </a:lnTo>
                  <a:lnTo>
                    <a:pt x="753874" y="61291"/>
                  </a:lnTo>
                  <a:close/>
                </a:path>
                <a:path w="899794" h="184784">
                  <a:moveTo>
                    <a:pt x="896659" y="38749"/>
                  </a:moveTo>
                  <a:lnTo>
                    <a:pt x="791907" y="38749"/>
                  </a:lnTo>
                  <a:lnTo>
                    <a:pt x="791907" y="182250"/>
                  </a:lnTo>
                  <a:lnTo>
                    <a:pt x="899525" y="182250"/>
                  </a:lnTo>
                  <a:lnTo>
                    <a:pt x="899525" y="159905"/>
                  </a:lnTo>
                  <a:lnTo>
                    <a:pt x="818556" y="159905"/>
                  </a:lnTo>
                  <a:lnTo>
                    <a:pt x="818556" y="120343"/>
                  </a:lnTo>
                  <a:lnTo>
                    <a:pt x="887852" y="120343"/>
                  </a:lnTo>
                  <a:lnTo>
                    <a:pt x="887852" y="98404"/>
                  </a:lnTo>
                  <a:lnTo>
                    <a:pt x="818556" y="98404"/>
                  </a:lnTo>
                  <a:lnTo>
                    <a:pt x="818556" y="61093"/>
                  </a:lnTo>
                  <a:lnTo>
                    <a:pt x="896659" y="61093"/>
                  </a:lnTo>
                  <a:lnTo>
                    <a:pt x="896659" y="3874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bg object 18">
              <a:extLst>
                <a:ext uri="{FF2B5EF4-FFF2-40B4-BE49-F238E27FC236}">
                  <a16:creationId xmlns:a16="http://schemas.microsoft.com/office/drawing/2014/main" id="{721CB9E2-86A4-9169-544C-92ED222E3C83}"/>
                </a:ext>
              </a:extLst>
            </p:cNvPr>
            <p:cNvSpPr/>
            <p:nvPr/>
          </p:nvSpPr>
          <p:spPr>
            <a:xfrm>
              <a:off x="1662657" y="686490"/>
              <a:ext cx="1377950" cy="147955"/>
            </a:xfrm>
            <a:custGeom>
              <a:avLst/>
              <a:gdLst/>
              <a:ahLst/>
              <a:cxnLst/>
              <a:rect l="l" t="t" r="r" b="b"/>
              <a:pathLst>
                <a:path w="1377950" h="147955">
                  <a:moveTo>
                    <a:pt x="74215" y="24595"/>
                  </a:moveTo>
                  <a:lnTo>
                    <a:pt x="47566" y="24595"/>
                  </a:lnTo>
                  <a:lnTo>
                    <a:pt x="47566" y="145543"/>
                  </a:lnTo>
                  <a:lnTo>
                    <a:pt x="74215" y="145543"/>
                  </a:lnTo>
                  <a:lnTo>
                    <a:pt x="74215" y="24595"/>
                  </a:lnTo>
                  <a:close/>
                </a:path>
                <a:path w="1377950" h="147955">
                  <a:moveTo>
                    <a:pt x="121771" y="2042"/>
                  </a:moveTo>
                  <a:lnTo>
                    <a:pt x="0" y="2042"/>
                  </a:lnTo>
                  <a:lnTo>
                    <a:pt x="0" y="24595"/>
                  </a:lnTo>
                  <a:lnTo>
                    <a:pt x="121771" y="24595"/>
                  </a:lnTo>
                  <a:lnTo>
                    <a:pt x="121771" y="2042"/>
                  </a:lnTo>
                  <a:close/>
                </a:path>
                <a:path w="1377950" h="147955">
                  <a:moveTo>
                    <a:pt x="246616" y="2042"/>
                  </a:moveTo>
                  <a:lnTo>
                    <a:pt x="141864" y="2042"/>
                  </a:lnTo>
                  <a:lnTo>
                    <a:pt x="141864" y="145543"/>
                  </a:lnTo>
                  <a:lnTo>
                    <a:pt x="249482" y="145543"/>
                  </a:lnTo>
                  <a:lnTo>
                    <a:pt x="249482" y="123198"/>
                  </a:lnTo>
                  <a:lnTo>
                    <a:pt x="168513" y="123198"/>
                  </a:lnTo>
                  <a:lnTo>
                    <a:pt x="168513" y="83636"/>
                  </a:lnTo>
                  <a:lnTo>
                    <a:pt x="237799" y="83636"/>
                  </a:lnTo>
                  <a:lnTo>
                    <a:pt x="237799" y="61698"/>
                  </a:lnTo>
                  <a:lnTo>
                    <a:pt x="168513" y="61698"/>
                  </a:lnTo>
                  <a:lnTo>
                    <a:pt x="168513" y="24387"/>
                  </a:lnTo>
                  <a:lnTo>
                    <a:pt x="246616" y="24387"/>
                  </a:lnTo>
                  <a:lnTo>
                    <a:pt x="246616" y="2042"/>
                  </a:lnTo>
                  <a:close/>
                </a:path>
                <a:path w="1377950" h="147955">
                  <a:moveTo>
                    <a:pt x="345834" y="0"/>
                  </a:moveTo>
                  <a:lnTo>
                    <a:pt x="306506" y="9568"/>
                  </a:lnTo>
                  <a:lnTo>
                    <a:pt x="274611" y="44545"/>
                  </a:lnTo>
                  <a:lnTo>
                    <a:pt x="268961" y="73798"/>
                  </a:lnTo>
                  <a:lnTo>
                    <a:pt x="269582" y="84084"/>
                  </a:lnTo>
                  <a:lnTo>
                    <a:pt x="284345" y="119673"/>
                  </a:lnTo>
                  <a:lnTo>
                    <a:pt x="315400" y="142232"/>
                  </a:lnTo>
                  <a:lnTo>
                    <a:pt x="345625" y="147596"/>
                  </a:lnTo>
                  <a:lnTo>
                    <a:pt x="354257" y="147212"/>
                  </a:lnTo>
                  <a:lnTo>
                    <a:pt x="391421" y="133911"/>
                  </a:lnTo>
                  <a:lnTo>
                    <a:pt x="402039" y="124220"/>
                  </a:lnTo>
                  <a:lnTo>
                    <a:pt x="347064" y="124220"/>
                  </a:lnTo>
                  <a:lnTo>
                    <a:pt x="339876" y="123817"/>
                  </a:lnTo>
                  <a:lnTo>
                    <a:pt x="305976" y="105257"/>
                  </a:lnTo>
                  <a:lnTo>
                    <a:pt x="295818" y="73798"/>
                  </a:lnTo>
                  <a:lnTo>
                    <a:pt x="296227" y="66712"/>
                  </a:lnTo>
                  <a:lnTo>
                    <a:pt x="315098" y="33361"/>
                  </a:lnTo>
                  <a:lnTo>
                    <a:pt x="347064" y="23366"/>
                  </a:lnTo>
                  <a:lnTo>
                    <a:pt x="402030" y="23366"/>
                  </a:lnTo>
                  <a:lnTo>
                    <a:pt x="397316" y="18486"/>
                  </a:lnTo>
                  <a:lnTo>
                    <a:pt x="362695" y="1534"/>
                  </a:lnTo>
                  <a:lnTo>
                    <a:pt x="354458" y="383"/>
                  </a:lnTo>
                  <a:lnTo>
                    <a:pt x="345834" y="0"/>
                  </a:lnTo>
                  <a:close/>
                </a:path>
                <a:path w="1377950" h="147955">
                  <a:moveTo>
                    <a:pt x="385396" y="107211"/>
                  </a:moveTo>
                  <a:lnTo>
                    <a:pt x="377155" y="114652"/>
                  </a:lnTo>
                  <a:lnTo>
                    <a:pt x="368020" y="119968"/>
                  </a:lnTo>
                  <a:lnTo>
                    <a:pt x="357989" y="123157"/>
                  </a:lnTo>
                  <a:lnTo>
                    <a:pt x="347064" y="124220"/>
                  </a:lnTo>
                  <a:lnTo>
                    <a:pt x="402039" y="124220"/>
                  </a:lnTo>
                  <a:lnTo>
                    <a:pt x="402623" y="123615"/>
                  </a:lnTo>
                  <a:lnTo>
                    <a:pt x="385396" y="107211"/>
                  </a:lnTo>
                  <a:close/>
                </a:path>
                <a:path w="1377950" h="147955">
                  <a:moveTo>
                    <a:pt x="402030" y="23366"/>
                  </a:moveTo>
                  <a:lnTo>
                    <a:pt x="347064" y="23366"/>
                  </a:lnTo>
                  <a:lnTo>
                    <a:pt x="357989" y="24417"/>
                  </a:lnTo>
                  <a:lnTo>
                    <a:pt x="368020" y="27570"/>
                  </a:lnTo>
                  <a:lnTo>
                    <a:pt x="377155" y="32823"/>
                  </a:lnTo>
                  <a:lnTo>
                    <a:pt x="385396" y="40176"/>
                  </a:lnTo>
                  <a:lnTo>
                    <a:pt x="402623" y="23981"/>
                  </a:lnTo>
                  <a:lnTo>
                    <a:pt x="402030" y="23366"/>
                  </a:lnTo>
                  <a:close/>
                </a:path>
                <a:path w="1377950" h="147955">
                  <a:moveTo>
                    <a:pt x="454890" y="2042"/>
                  </a:moveTo>
                  <a:lnTo>
                    <a:pt x="428241" y="2042"/>
                  </a:lnTo>
                  <a:lnTo>
                    <a:pt x="428241" y="145543"/>
                  </a:lnTo>
                  <a:lnTo>
                    <a:pt x="454890" y="145543"/>
                  </a:lnTo>
                  <a:lnTo>
                    <a:pt x="454890" y="84043"/>
                  </a:lnTo>
                  <a:lnTo>
                    <a:pt x="555754" y="84043"/>
                  </a:lnTo>
                  <a:lnTo>
                    <a:pt x="555754" y="61291"/>
                  </a:lnTo>
                  <a:lnTo>
                    <a:pt x="454890" y="61291"/>
                  </a:lnTo>
                  <a:lnTo>
                    <a:pt x="454890" y="2042"/>
                  </a:lnTo>
                  <a:close/>
                </a:path>
                <a:path w="1377950" h="147955">
                  <a:moveTo>
                    <a:pt x="555754" y="84043"/>
                  </a:moveTo>
                  <a:lnTo>
                    <a:pt x="529095" y="84043"/>
                  </a:lnTo>
                  <a:lnTo>
                    <a:pt x="529095" y="145543"/>
                  </a:lnTo>
                  <a:lnTo>
                    <a:pt x="555754" y="145543"/>
                  </a:lnTo>
                  <a:lnTo>
                    <a:pt x="555754" y="84043"/>
                  </a:lnTo>
                  <a:close/>
                </a:path>
                <a:path w="1377950" h="147955">
                  <a:moveTo>
                    <a:pt x="555754" y="2042"/>
                  </a:moveTo>
                  <a:lnTo>
                    <a:pt x="529095" y="2042"/>
                  </a:lnTo>
                  <a:lnTo>
                    <a:pt x="529095" y="61291"/>
                  </a:lnTo>
                  <a:lnTo>
                    <a:pt x="555754" y="61291"/>
                  </a:lnTo>
                  <a:lnTo>
                    <a:pt x="555754" y="2042"/>
                  </a:lnTo>
                  <a:close/>
                </a:path>
                <a:path w="1377950" h="147955">
                  <a:moveTo>
                    <a:pt x="616223" y="2042"/>
                  </a:moveTo>
                  <a:lnTo>
                    <a:pt x="594295" y="2042"/>
                  </a:lnTo>
                  <a:lnTo>
                    <a:pt x="594295" y="145543"/>
                  </a:lnTo>
                  <a:lnTo>
                    <a:pt x="620725" y="145543"/>
                  </a:lnTo>
                  <a:lnTo>
                    <a:pt x="620725" y="48379"/>
                  </a:lnTo>
                  <a:lnTo>
                    <a:pt x="653952" y="48379"/>
                  </a:lnTo>
                  <a:lnTo>
                    <a:pt x="616223" y="2042"/>
                  </a:lnTo>
                  <a:close/>
                </a:path>
                <a:path w="1377950" h="147955">
                  <a:moveTo>
                    <a:pt x="653952" y="48379"/>
                  </a:moveTo>
                  <a:lnTo>
                    <a:pt x="620725" y="48379"/>
                  </a:lnTo>
                  <a:lnTo>
                    <a:pt x="699860" y="145543"/>
                  </a:lnTo>
                  <a:lnTo>
                    <a:pt x="721798" y="145543"/>
                  </a:lnTo>
                  <a:lnTo>
                    <a:pt x="721798" y="99217"/>
                  </a:lnTo>
                  <a:lnTo>
                    <a:pt x="695347" y="99217"/>
                  </a:lnTo>
                  <a:lnTo>
                    <a:pt x="653952" y="48379"/>
                  </a:lnTo>
                  <a:close/>
                </a:path>
                <a:path w="1377950" h="147955">
                  <a:moveTo>
                    <a:pt x="721798" y="2042"/>
                  </a:moveTo>
                  <a:lnTo>
                    <a:pt x="695347" y="2042"/>
                  </a:lnTo>
                  <a:lnTo>
                    <a:pt x="695347" y="99217"/>
                  </a:lnTo>
                  <a:lnTo>
                    <a:pt x="721798" y="99217"/>
                  </a:lnTo>
                  <a:lnTo>
                    <a:pt x="721798" y="2042"/>
                  </a:lnTo>
                  <a:close/>
                </a:path>
                <a:path w="1377950" h="147955">
                  <a:moveTo>
                    <a:pt x="786988" y="2042"/>
                  </a:moveTo>
                  <a:lnTo>
                    <a:pt x="760339" y="2042"/>
                  </a:lnTo>
                  <a:lnTo>
                    <a:pt x="760339" y="145543"/>
                  </a:lnTo>
                  <a:lnTo>
                    <a:pt x="786988" y="145543"/>
                  </a:lnTo>
                  <a:lnTo>
                    <a:pt x="786988" y="2042"/>
                  </a:lnTo>
                  <a:close/>
                </a:path>
                <a:path w="1377950" h="147955">
                  <a:moveTo>
                    <a:pt x="822861" y="109671"/>
                  </a:moveTo>
                  <a:lnTo>
                    <a:pt x="813637" y="130379"/>
                  </a:lnTo>
                  <a:lnTo>
                    <a:pt x="818550" y="134080"/>
                  </a:lnTo>
                  <a:lnTo>
                    <a:pt x="824269" y="137397"/>
                  </a:lnTo>
                  <a:lnTo>
                    <a:pt x="861982" y="147301"/>
                  </a:lnTo>
                  <a:lnTo>
                    <a:pt x="870218" y="147596"/>
                  </a:lnTo>
                  <a:lnTo>
                    <a:pt x="879287" y="147237"/>
                  </a:lnTo>
                  <a:lnTo>
                    <a:pt x="917472" y="132901"/>
                  </a:lnTo>
                  <a:lnTo>
                    <a:pt x="922457" y="125460"/>
                  </a:lnTo>
                  <a:lnTo>
                    <a:pt x="870218" y="125460"/>
                  </a:lnTo>
                  <a:lnTo>
                    <a:pt x="863768" y="125184"/>
                  </a:lnTo>
                  <a:lnTo>
                    <a:pt x="828728" y="114319"/>
                  </a:lnTo>
                  <a:lnTo>
                    <a:pt x="822861" y="109671"/>
                  </a:lnTo>
                  <a:close/>
                </a:path>
                <a:path w="1377950" h="147955">
                  <a:moveTo>
                    <a:pt x="874523" y="0"/>
                  </a:moveTo>
                  <a:lnTo>
                    <a:pt x="833960" y="9567"/>
                  </a:lnTo>
                  <a:lnTo>
                    <a:pt x="816712" y="34913"/>
                  </a:lnTo>
                  <a:lnTo>
                    <a:pt x="816712" y="52266"/>
                  </a:lnTo>
                  <a:lnTo>
                    <a:pt x="846876" y="79434"/>
                  </a:lnTo>
                  <a:lnTo>
                    <a:pt x="875742" y="87190"/>
                  </a:lnTo>
                  <a:lnTo>
                    <a:pt x="881901" y="88899"/>
                  </a:lnTo>
                  <a:lnTo>
                    <a:pt x="890917" y="91911"/>
                  </a:lnTo>
                  <a:lnTo>
                    <a:pt x="894637" y="93985"/>
                  </a:lnTo>
                  <a:lnTo>
                    <a:pt x="900515" y="99311"/>
                  </a:lnTo>
                  <a:lnTo>
                    <a:pt x="901995" y="102698"/>
                  </a:lnTo>
                  <a:lnTo>
                    <a:pt x="901995" y="112401"/>
                  </a:lnTo>
                  <a:lnTo>
                    <a:pt x="899358" y="116914"/>
                  </a:lnTo>
                  <a:lnTo>
                    <a:pt x="888832" y="123751"/>
                  </a:lnTo>
                  <a:lnTo>
                    <a:pt x="880880" y="125460"/>
                  </a:lnTo>
                  <a:lnTo>
                    <a:pt x="922457" y="125460"/>
                  </a:lnTo>
                  <a:lnTo>
                    <a:pt x="926080" y="120051"/>
                  </a:lnTo>
                  <a:lnTo>
                    <a:pt x="928227" y="112881"/>
                  </a:lnTo>
                  <a:lnTo>
                    <a:pt x="928227" y="95663"/>
                  </a:lnTo>
                  <a:lnTo>
                    <a:pt x="897938" y="68638"/>
                  </a:lnTo>
                  <a:lnTo>
                    <a:pt x="869395" y="61021"/>
                  </a:lnTo>
                  <a:lnTo>
                    <a:pt x="863236" y="59311"/>
                  </a:lnTo>
                  <a:lnTo>
                    <a:pt x="854221" y="56299"/>
                  </a:lnTo>
                  <a:lnTo>
                    <a:pt x="850500" y="54246"/>
                  </a:lnTo>
                  <a:lnTo>
                    <a:pt x="844622" y="49056"/>
                  </a:lnTo>
                  <a:lnTo>
                    <a:pt x="843152" y="45711"/>
                  </a:lnTo>
                  <a:lnTo>
                    <a:pt x="843152" y="35737"/>
                  </a:lnTo>
                  <a:lnTo>
                    <a:pt x="845716" y="31026"/>
                  </a:lnTo>
                  <a:lnTo>
                    <a:pt x="855971" y="23918"/>
                  </a:lnTo>
                  <a:lnTo>
                    <a:pt x="863788" y="22136"/>
                  </a:lnTo>
                  <a:lnTo>
                    <a:pt x="918456" y="22136"/>
                  </a:lnTo>
                  <a:lnTo>
                    <a:pt x="922287" y="12704"/>
                  </a:lnTo>
                  <a:lnTo>
                    <a:pt x="881051" y="205"/>
                  </a:lnTo>
                  <a:lnTo>
                    <a:pt x="874523" y="0"/>
                  </a:lnTo>
                  <a:close/>
                </a:path>
                <a:path w="1377950" h="147955">
                  <a:moveTo>
                    <a:pt x="918456" y="22136"/>
                  </a:moveTo>
                  <a:lnTo>
                    <a:pt x="880734" y="22136"/>
                  </a:lnTo>
                  <a:lnTo>
                    <a:pt x="887363" y="23095"/>
                  </a:lnTo>
                  <a:lnTo>
                    <a:pt x="901036" y="26920"/>
                  </a:lnTo>
                  <a:lnTo>
                    <a:pt x="907592" y="29723"/>
                  </a:lnTo>
                  <a:lnTo>
                    <a:pt x="913876" y="33413"/>
                  </a:lnTo>
                  <a:lnTo>
                    <a:pt x="918456" y="22136"/>
                  </a:lnTo>
                  <a:close/>
                </a:path>
                <a:path w="1377950" h="147955">
                  <a:moveTo>
                    <a:pt x="1021296" y="0"/>
                  </a:moveTo>
                  <a:lnTo>
                    <a:pt x="981969" y="9568"/>
                  </a:lnTo>
                  <a:lnTo>
                    <a:pt x="950069" y="44545"/>
                  </a:lnTo>
                  <a:lnTo>
                    <a:pt x="944423" y="73798"/>
                  </a:lnTo>
                  <a:lnTo>
                    <a:pt x="945043" y="84084"/>
                  </a:lnTo>
                  <a:lnTo>
                    <a:pt x="959812" y="119673"/>
                  </a:lnTo>
                  <a:lnTo>
                    <a:pt x="990864" y="142232"/>
                  </a:lnTo>
                  <a:lnTo>
                    <a:pt x="1021088" y="147596"/>
                  </a:lnTo>
                  <a:lnTo>
                    <a:pt x="1029717" y="147212"/>
                  </a:lnTo>
                  <a:lnTo>
                    <a:pt x="1066882" y="133911"/>
                  </a:lnTo>
                  <a:lnTo>
                    <a:pt x="1077491" y="124220"/>
                  </a:lnTo>
                  <a:lnTo>
                    <a:pt x="1022526" y="124220"/>
                  </a:lnTo>
                  <a:lnTo>
                    <a:pt x="1015339" y="123817"/>
                  </a:lnTo>
                  <a:lnTo>
                    <a:pt x="981435" y="105257"/>
                  </a:lnTo>
                  <a:lnTo>
                    <a:pt x="971281" y="73798"/>
                  </a:lnTo>
                  <a:lnTo>
                    <a:pt x="971690" y="66712"/>
                  </a:lnTo>
                  <a:lnTo>
                    <a:pt x="990564" y="33361"/>
                  </a:lnTo>
                  <a:lnTo>
                    <a:pt x="1022526" y="23366"/>
                  </a:lnTo>
                  <a:lnTo>
                    <a:pt x="1077482" y="23366"/>
                  </a:lnTo>
                  <a:lnTo>
                    <a:pt x="1072774" y="18486"/>
                  </a:lnTo>
                  <a:lnTo>
                    <a:pt x="1038155" y="1534"/>
                  </a:lnTo>
                  <a:lnTo>
                    <a:pt x="1029916" y="383"/>
                  </a:lnTo>
                  <a:lnTo>
                    <a:pt x="1021296" y="0"/>
                  </a:lnTo>
                  <a:close/>
                </a:path>
                <a:path w="1377950" h="147955">
                  <a:moveTo>
                    <a:pt x="1060858" y="107211"/>
                  </a:moveTo>
                  <a:lnTo>
                    <a:pt x="1052622" y="114652"/>
                  </a:lnTo>
                  <a:lnTo>
                    <a:pt x="1043486" y="119968"/>
                  </a:lnTo>
                  <a:lnTo>
                    <a:pt x="1033453" y="123157"/>
                  </a:lnTo>
                  <a:lnTo>
                    <a:pt x="1022526" y="124220"/>
                  </a:lnTo>
                  <a:lnTo>
                    <a:pt x="1077491" y="124220"/>
                  </a:lnTo>
                  <a:lnTo>
                    <a:pt x="1078075" y="123615"/>
                  </a:lnTo>
                  <a:lnTo>
                    <a:pt x="1060858" y="107211"/>
                  </a:lnTo>
                  <a:close/>
                </a:path>
                <a:path w="1377950" h="147955">
                  <a:moveTo>
                    <a:pt x="1077482" y="23366"/>
                  </a:moveTo>
                  <a:lnTo>
                    <a:pt x="1022526" y="23366"/>
                  </a:lnTo>
                  <a:lnTo>
                    <a:pt x="1033453" y="24417"/>
                  </a:lnTo>
                  <a:lnTo>
                    <a:pt x="1043486" y="27570"/>
                  </a:lnTo>
                  <a:lnTo>
                    <a:pt x="1052622" y="32823"/>
                  </a:lnTo>
                  <a:lnTo>
                    <a:pt x="1060858" y="40176"/>
                  </a:lnTo>
                  <a:lnTo>
                    <a:pt x="1078075" y="23981"/>
                  </a:lnTo>
                  <a:lnTo>
                    <a:pt x="1077482" y="23366"/>
                  </a:lnTo>
                  <a:close/>
                </a:path>
                <a:path w="1377950" h="147955">
                  <a:moveTo>
                    <a:pt x="1130352" y="2042"/>
                  </a:moveTo>
                  <a:lnTo>
                    <a:pt x="1103703" y="2042"/>
                  </a:lnTo>
                  <a:lnTo>
                    <a:pt x="1103703" y="145543"/>
                  </a:lnTo>
                  <a:lnTo>
                    <a:pt x="1130352" y="145543"/>
                  </a:lnTo>
                  <a:lnTo>
                    <a:pt x="1130352" y="84043"/>
                  </a:lnTo>
                  <a:lnTo>
                    <a:pt x="1231217" y="84043"/>
                  </a:lnTo>
                  <a:lnTo>
                    <a:pt x="1231217" y="61291"/>
                  </a:lnTo>
                  <a:lnTo>
                    <a:pt x="1130352" y="61291"/>
                  </a:lnTo>
                  <a:lnTo>
                    <a:pt x="1130352" y="2042"/>
                  </a:lnTo>
                  <a:close/>
                </a:path>
                <a:path w="1377950" h="147955">
                  <a:moveTo>
                    <a:pt x="1231217" y="84043"/>
                  </a:moveTo>
                  <a:lnTo>
                    <a:pt x="1204557" y="84043"/>
                  </a:lnTo>
                  <a:lnTo>
                    <a:pt x="1204557" y="145543"/>
                  </a:lnTo>
                  <a:lnTo>
                    <a:pt x="1231217" y="145543"/>
                  </a:lnTo>
                  <a:lnTo>
                    <a:pt x="1231217" y="84043"/>
                  </a:lnTo>
                  <a:close/>
                </a:path>
                <a:path w="1377950" h="147955">
                  <a:moveTo>
                    <a:pt x="1231217" y="2042"/>
                  </a:moveTo>
                  <a:lnTo>
                    <a:pt x="1204557" y="2042"/>
                  </a:lnTo>
                  <a:lnTo>
                    <a:pt x="1204557" y="61291"/>
                  </a:lnTo>
                  <a:lnTo>
                    <a:pt x="1231217" y="61291"/>
                  </a:lnTo>
                  <a:lnTo>
                    <a:pt x="1231217" y="2042"/>
                  </a:lnTo>
                  <a:close/>
                </a:path>
                <a:path w="1377950" h="147955">
                  <a:moveTo>
                    <a:pt x="1374499" y="2042"/>
                  </a:moveTo>
                  <a:lnTo>
                    <a:pt x="1269747" y="2042"/>
                  </a:lnTo>
                  <a:lnTo>
                    <a:pt x="1269747" y="145543"/>
                  </a:lnTo>
                  <a:lnTo>
                    <a:pt x="1377375" y="145543"/>
                  </a:lnTo>
                  <a:lnTo>
                    <a:pt x="1377375" y="123198"/>
                  </a:lnTo>
                  <a:lnTo>
                    <a:pt x="1296407" y="123198"/>
                  </a:lnTo>
                  <a:lnTo>
                    <a:pt x="1296407" y="83636"/>
                  </a:lnTo>
                  <a:lnTo>
                    <a:pt x="1365692" y="83636"/>
                  </a:lnTo>
                  <a:lnTo>
                    <a:pt x="1365692" y="61698"/>
                  </a:lnTo>
                  <a:lnTo>
                    <a:pt x="1296407" y="61698"/>
                  </a:lnTo>
                  <a:lnTo>
                    <a:pt x="1296407" y="24387"/>
                  </a:lnTo>
                  <a:lnTo>
                    <a:pt x="1374499" y="24387"/>
                  </a:lnTo>
                  <a:lnTo>
                    <a:pt x="1374499" y="204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bg object 19">
              <a:extLst>
                <a:ext uri="{FF2B5EF4-FFF2-40B4-BE49-F238E27FC236}">
                  <a16:creationId xmlns:a16="http://schemas.microsoft.com/office/drawing/2014/main" id="{13EC18B4-D7AF-CED8-0D95-10E54B00EB67}"/>
                </a:ext>
              </a:extLst>
            </p:cNvPr>
            <p:cNvSpPr/>
            <p:nvPr/>
          </p:nvSpPr>
          <p:spPr>
            <a:xfrm>
              <a:off x="1681099" y="942733"/>
              <a:ext cx="2425065" cy="147955"/>
            </a:xfrm>
            <a:custGeom>
              <a:avLst/>
              <a:gdLst/>
              <a:ahLst/>
              <a:cxnLst/>
              <a:rect l="l" t="t" r="r" b="b"/>
              <a:pathLst>
                <a:path w="2425065" h="147955">
                  <a:moveTo>
                    <a:pt x="127508" y="97599"/>
                  </a:moveTo>
                  <a:lnTo>
                    <a:pt x="125183" y="90030"/>
                  </a:lnTo>
                  <a:lnTo>
                    <a:pt x="120002" y="83248"/>
                  </a:lnTo>
                  <a:lnTo>
                    <a:pt x="115900" y="77863"/>
                  </a:lnTo>
                  <a:lnTo>
                    <a:pt x="109613" y="73533"/>
                  </a:lnTo>
                  <a:lnTo>
                    <a:pt x="101676" y="70942"/>
                  </a:lnTo>
                  <a:lnTo>
                    <a:pt x="107429" y="67919"/>
                  </a:lnTo>
                  <a:lnTo>
                    <a:pt x="111937" y="63677"/>
                  </a:lnTo>
                  <a:lnTo>
                    <a:pt x="112636" y="62522"/>
                  </a:lnTo>
                  <a:lnTo>
                    <a:pt x="118491" y="52768"/>
                  </a:lnTo>
                  <a:lnTo>
                    <a:pt x="120142" y="46469"/>
                  </a:lnTo>
                  <a:lnTo>
                    <a:pt x="120142" y="39370"/>
                  </a:lnTo>
                  <a:lnTo>
                    <a:pt x="119278" y="31127"/>
                  </a:lnTo>
                  <a:lnTo>
                    <a:pt x="116700" y="23812"/>
                  </a:lnTo>
                  <a:lnTo>
                    <a:pt x="116128" y="22974"/>
                  </a:lnTo>
                  <a:lnTo>
                    <a:pt x="112407" y="17437"/>
                  </a:lnTo>
                  <a:lnTo>
                    <a:pt x="106387" y="11988"/>
                  </a:lnTo>
                  <a:lnTo>
                    <a:pt x="100660" y="8724"/>
                  </a:lnTo>
                  <a:lnTo>
                    <a:pt x="100660" y="103936"/>
                  </a:lnTo>
                  <a:lnTo>
                    <a:pt x="98729" y="112991"/>
                  </a:lnTo>
                  <a:lnTo>
                    <a:pt x="92925" y="119468"/>
                  </a:lnTo>
                  <a:lnTo>
                    <a:pt x="83248" y="123355"/>
                  </a:lnTo>
                  <a:lnTo>
                    <a:pt x="69710" y="124650"/>
                  </a:lnTo>
                  <a:lnTo>
                    <a:pt x="26657" y="124650"/>
                  </a:lnTo>
                  <a:lnTo>
                    <a:pt x="26657" y="83248"/>
                  </a:lnTo>
                  <a:lnTo>
                    <a:pt x="69710" y="83248"/>
                  </a:lnTo>
                  <a:lnTo>
                    <a:pt x="83248" y="84531"/>
                  </a:lnTo>
                  <a:lnTo>
                    <a:pt x="92925" y="88417"/>
                  </a:lnTo>
                  <a:lnTo>
                    <a:pt x="98729" y="94881"/>
                  </a:lnTo>
                  <a:lnTo>
                    <a:pt x="100660" y="103936"/>
                  </a:lnTo>
                  <a:lnTo>
                    <a:pt x="100660" y="8724"/>
                  </a:lnTo>
                  <a:lnTo>
                    <a:pt x="98793" y="7645"/>
                  </a:lnTo>
                  <a:lnTo>
                    <a:pt x="93281" y="5765"/>
                  </a:lnTo>
                  <a:lnTo>
                    <a:pt x="93281" y="36296"/>
                  </a:lnTo>
                  <a:lnTo>
                    <a:pt x="93281" y="49263"/>
                  </a:lnTo>
                  <a:lnTo>
                    <a:pt x="90779" y="54152"/>
                  </a:lnTo>
                  <a:lnTo>
                    <a:pt x="80810" y="60858"/>
                  </a:lnTo>
                  <a:lnTo>
                    <a:pt x="73672" y="62522"/>
                  </a:lnTo>
                  <a:lnTo>
                    <a:pt x="26657" y="62522"/>
                  </a:lnTo>
                  <a:lnTo>
                    <a:pt x="26657" y="22974"/>
                  </a:lnTo>
                  <a:lnTo>
                    <a:pt x="73672" y="22974"/>
                  </a:lnTo>
                  <a:lnTo>
                    <a:pt x="80810" y="24638"/>
                  </a:lnTo>
                  <a:lnTo>
                    <a:pt x="90779" y="31343"/>
                  </a:lnTo>
                  <a:lnTo>
                    <a:pt x="93281" y="36296"/>
                  </a:lnTo>
                  <a:lnTo>
                    <a:pt x="93281" y="5765"/>
                  </a:lnTo>
                  <a:lnTo>
                    <a:pt x="89738" y="4546"/>
                  </a:lnTo>
                  <a:lnTo>
                    <a:pt x="79222" y="2667"/>
                  </a:lnTo>
                  <a:lnTo>
                    <a:pt x="67246" y="2044"/>
                  </a:lnTo>
                  <a:lnTo>
                    <a:pt x="0" y="2044"/>
                  </a:lnTo>
                  <a:lnTo>
                    <a:pt x="0" y="145554"/>
                  </a:lnTo>
                  <a:lnTo>
                    <a:pt x="71348" y="145554"/>
                  </a:lnTo>
                  <a:lnTo>
                    <a:pt x="113169" y="135394"/>
                  </a:lnTo>
                  <a:lnTo>
                    <a:pt x="122897" y="124650"/>
                  </a:lnTo>
                  <a:lnTo>
                    <a:pt x="123926" y="123126"/>
                  </a:lnTo>
                  <a:lnTo>
                    <a:pt x="126606" y="115404"/>
                  </a:lnTo>
                  <a:lnTo>
                    <a:pt x="127508" y="106616"/>
                  </a:lnTo>
                  <a:lnTo>
                    <a:pt x="127508" y="97599"/>
                  </a:lnTo>
                  <a:close/>
                </a:path>
                <a:path w="2425065" h="147955">
                  <a:moveTo>
                    <a:pt x="280441" y="2044"/>
                  </a:moveTo>
                  <a:lnTo>
                    <a:pt x="254203" y="2044"/>
                  </a:lnTo>
                  <a:lnTo>
                    <a:pt x="254076" y="83032"/>
                  </a:lnTo>
                  <a:lnTo>
                    <a:pt x="251929" y="100482"/>
                  </a:lnTo>
                  <a:lnTo>
                    <a:pt x="245122" y="113665"/>
                  </a:lnTo>
                  <a:lnTo>
                    <a:pt x="233794" y="121589"/>
                  </a:lnTo>
                  <a:lnTo>
                    <a:pt x="217919" y="124218"/>
                  </a:lnTo>
                  <a:lnTo>
                    <a:pt x="201955" y="121589"/>
                  </a:lnTo>
                  <a:lnTo>
                    <a:pt x="190550" y="113665"/>
                  </a:lnTo>
                  <a:lnTo>
                    <a:pt x="183705" y="100482"/>
                  </a:lnTo>
                  <a:lnTo>
                    <a:pt x="181432" y="82003"/>
                  </a:lnTo>
                  <a:lnTo>
                    <a:pt x="181432" y="2044"/>
                  </a:lnTo>
                  <a:lnTo>
                    <a:pt x="154774" y="2044"/>
                  </a:lnTo>
                  <a:lnTo>
                    <a:pt x="154774" y="83032"/>
                  </a:lnTo>
                  <a:lnTo>
                    <a:pt x="155816" y="97713"/>
                  </a:lnTo>
                  <a:lnTo>
                    <a:pt x="180505" y="138201"/>
                  </a:lnTo>
                  <a:lnTo>
                    <a:pt x="217703" y="147599"/>
                  </a:lnTo>
                  <a:lnTo>
                    <a:pt x="231749" y="146558"/>
                  </a:lnTo>
                  <a:lnTo>
                    <a:pt x="269138" y="124218"/>
                  </a:lnTo>
                  <a:lnTo>
                    <a:pt x="280441" y="83032"/>
                  </a:lnTo>
                  <a:lnTo>
                    <a:pt x="280441" y="2044"/>
                  </a:lnTo>
                  <a:close/>
                </a:path>
                <a:path w="2425065" h="147955">
                  <a:moveTo>
                    <a:pt x="445249" y="2044"/>
                  </a:moveTo>
                  <a:lnTo>
                    <a:pt x="418807" y="2044"/>
                  </a:lnTo>
                  <a:lnTo>
                    <a:pt x="418807" y="99212"/>
                  </a:lnTo>
                  <a:lnTo>
                    <a:pt x="377418" y="48387"/>
                  </a:lnTo>
                  <a:lnTo>
                    <a:pt x="339674" y="2044"/>
                  </a:lnTo>
                  <a:lnTo>
                    <a:pt x="317754" y="2044"/>
                  </a:lnTo>
                  <a:lnTo>
                    <a:pt x="317754" y="145554"/>
                  </a:lnTo>
                  <a:lnTo>
                    <a:pt x="344195" y="145554"/>
                  </a:lnTo>
                  <a:lnTo>
                    <a:pt x="344195" y="48387"/>
                  </a:lnTo>
                  <a:lnTo>
                    <a:pt x="423316" y="145554"/>
                  </a:lnTo>
                  <a:lnTo>
                    <a:pt x="445249" y="145554"/>
                  </a:lnTo>
                  <a:lnTo>
                    <a:pt x="445249" y="99212"/>
                  </a:lnTo>
                  <a:lnTo>
                    <a:pt x="445249" y="2044"/>
                  </a:lnTo>
                  <a:close/>
                </a:path>
                <a:path w="2425065" h="147955">
                  <a:moveTo>
                    <a:pt x="624827" y="73799"/>
                  </a:moveTo>
                  <a:lnTo>
                    <a:pt x="614997" y="36195"/>
                  </a:lnTo>
                  <a:lnTo>
                    <a:pt x="597979" y="17678"/>
                  </a:lnTo>
                  <a:lnTo>
                    <a:pt x="597979" y="73799"/>
                  </a:lnTo>
                  <a:lnTo>
                    <a:pt x="597573" y="80962"/>
                  </a:lnTo>
                  <a:lnTo>
                    <a:pt x="573074" y="116954"/>
                  </a:lnTo>
                  <a:lnTo>
                    <a:pt x="545299" y="122999"/>
                  </a:lnTo>
                  <a:lnTo>
                    <a:pt x="510438" y="122999"/>
                  </a:lnTo>
                  <a:lnTo>
                    <a:pt x="510438" y="24625"/>
                  </a:lnTo>
                  <a:lnTo>
                    <a:pt x="545299" y="24625"/>
                  </a:lnTo>
                  <a:lnTo>
                    <a:pt x="587209" y="40424"/>
                  </a:lnTo>
                  <a:lnTo>
                    <a:pt x="597979" y="73799"/>
                  </a:lnTo>
                  <a:lnTo>
                    <a:pt x="597979" y="17678"/>
                  </a:lnTo>
                  <a:lnTo>
                    <a:pt x="557682" y="2603"/>
                  </a:lnTo>
                  <a:lnTo>
                    <a:pt x="546519" y="2044"/>
                  </a:lnTo>
                  <a:lnTo>
                    <a:pt x="483793" y="2044"/>
                  </a:lnTo>
                  <a:lnTo>
                    <a:pt x="483793" y="145554"/>
                  </a:lnTo>
                  <a:lnTo>
                    <a:pt x="546519" y="145554"/>
                  </a:lnTo>
                  <a:lnTo>
                    <a:pt x="587311" y="136639"/>
                  </a:lnTo>
                  <a:lnTo>
                    <a:pt x="619302" y="102958"/>
                  </a:lnTo>
                  <a:lnTo>
                    <a:pt x="624217" y="84150"/>
                  </a:lnTo>
                  <a:lnTo>
                    <a:pt x="624827" y="73799"/>
                  </a:lnTo>
                  <a:close/>
                </a:path>
                <a:path w="2425065" h="147955">
                  <a:moveTo>
                    <a:pt x="760742" y="123215"/>
                  </a:moveTo>
                  <a:lnTo>
                    <a:pt x="679767" y="123215"/>
                  </a:lnTo>
                  <a:lnTo>
                    <a:pt x="679767" y="83642"/>
                  </a:lnTo>
                  <a:lnTo>
                    <a:pt x="749071" y="83642"/>
                  </a:lnTo>
                  <a:lnTo>
                    <a:pt x="749071" y="61696"/>
                  </a:lnTo>
                  <a:lnTo>
                    <a:pt x="679767" y="61696"/>
                  </a:lnTo>
                  <a:lnTo>
                    <a:pt x="679767" y="24396"/>
                  </a:lnTo>
                  <a:lnTo>
                    <a:pt x="757872" y="24396"/>
                  </a:lnTo>
                  <a:lnTo>
                    <a:pt x="757872" y="2044"/>
                  </a:lnTo>
                  <a:lnTo>
                    <a:pt x="653122" y="2044"/>
                  </a:lnTo>
                  <a:lnTo>
                    <a:pt x="653122" y="145554"/>
                  </a:lnTo>
                  <a:lnTo>
                    <a:pt x="760742" y="145554"/>
                  </a:lnTo>
                  <a:lnTo>
                    <a:pt x="760742" y="123215"/>
                  </a:lnTo>
                  <a:close/>
                </a:path>
                <a:path w="2425065" h="147955">
                  <a:moveTo>
                    <a:pt x="892975" y="95681"/>
                  </a:moveTo>
                  <a:lnTo>
                    <a:pt x="862685" y="68643"/>
                  </a:lnTo>
                  <a:lnTo>
                    <a:pt x="834136" y="61036"/>
                  </a:lnTo>
                  <a:lnTo>
                    <a:pt x="827976" y="59321"/>
                  </a:lnTo>
                  <a:lnTo>
                    <a:pt x="818972" y="56311"/>
                  </a:lnTo>
                  <a:lnTo>
                    <a:pt x="815238" y="54267"/>
                  </a:lnTo>
                  <a:lnTo>
                    <a:pt x="809371" y="49060"/>
                  </a:lnTo>
                  <a:lnTo>
                    <a:pt x="807885" y="45720"/>
                  </a:lnTo>
                  <a:lnTo>
                    <a:pt x="807885" y="35737"/>
                  </a:lnTo>
                  <a:lnTo>
                    <a:pt x="810450" y="31026"/>
                  </a:lnTo>
                  <a:lnTo>
                    <a:pt x="820712" y="23926"/>
                  </a:lnTo>
                  <a:lnTo>
                    <a:pt x="828535" y="22148"/>
                  </a:lnTo>
                  <a:lnTo>
                    <a:pt x="845464" y="22148"/>
                  </a:lnTo>
                  <a:lnTo>
                    <a:pt x="852093" y="23101"/>
                  </a:lnTo>
                  <a:lnTo>
                    <a:pt x="865771" y="26936"/>
                  </a:lnTo>
                  <a:lnTo>
                    <a:pt x="872324" y="29743"/>
                  </a:lnTo>
                  <a:lnTo>
                    <a:pt x="878624" y="33426"/>
                  </a:lnTo>
                  <a:lnTo>
                    <a:pt x="883196" y="22148"/>
                  </a:lnTo>
                  <a:lnTo>
                    <a:pt x="845794" y="203"/>
                  </a:lnTo>
                  <a:lnTo>
                    <a:pt x="839254" y="0"/>
                  </a:lnTo>
                  <a:lnTo>
                    <a:pt x="830199" y="368"/>
                  </a:lnTo>
                  <a:lnTo>
                    <a:pt x="792213" y="14732"/>
                  </a:lnTo>
                  <a:lnTo>
                    <a:pt x="781456" y="34912"/>
                  </a:lnTo>
                  <a:lnTo>
                    <a:pt x="781456" y="52285"/>
                  </a:lnTo>
                  <a:lnTo>
                    <a:pt x="811618" y="79451"/>
                  </a:lnTo>
                  <a:lnTo>
                    <a:pt x="840486" y="87210"/>
                  </a:lnTo>
                  <a:lnTo>
                    <a:pt x="846632" y="88912"/>
                  </a:lnTo>
                  <a:lnTo>
                    <a:pt x="855662" y="91922"/>
                  </a:lnTo>
                  <a:lnTo>
                    <a:pt x="859383" y="93992"/>
                  </a:lnTo>
                  <a:lnTo>
                    <a:pt x="865263" y="99326"/>
                  </a:lnTo>
                  <a:lnTo>
                    <a:pt x="866736" y="102717"/>
                  </a:lnTo>
                  <a:lnTo>
                    <a:pt x="866736" y="112407"/>
                  </a:lnTo>
                  <a:lnTo>
                    <a:pt x="864095" y="116916"/>
                  </a:lnTo>
                  <a:lnTo>
                    <a:pt x="853579" y="123761"/>
                  </a:lnTo>
                  <a:lnTo>
                    <a:pt x="845616" y="125476"/>
                  </a:lnTo>
                  <a:lnTo>
                    <a:pt x="834948" y="125476"/>
                  </a:lnTo>
                  <a:lnTo>
                    <a:pt x="793470" y="114325"/>
                  </a:lnTo>
                  <a:lnTo>
                    <a:pt x="787603" y="109689"/>
                  </a:lnTo>
                  <a:lnTo>
                    <a:pt x="778370" y="130378"/>
                  </a:lnTo>
                  <a:lnTo>
                    <a:pt x="818629" y="146431"/>
                  </a:lnTo>
                  <a:lnTo>
                    <a:pt x="834948" y="147599"/>
                  </a:lnTo>
                  <a:lnTo>
                    <a:pt x="844029" y="147243"/>
                  </a:lnTo>
                  <a:lnTo>
                    <a:pt x="882205" y="132918"/>
                  </a:lnTo>
                  <a:lnTo>
                    <a:pt x="892975" y="112890"/>
                  </a:lnTo>
                  <a:lnTo>
                    <a:pt x="892975" y="95681"/>
                  </a:lnTo>
                  <a:close/>
                </a:path>
                <a:path w="2425065" h="147955">
                  <a:moveTo>
                    <a:pt x="1021105" y="122999"/>
                  </a:moveTo>
                  <a:lnTo>
                    <a:pt x="946061" y="122999"/>
                  </a:lnTo>
                  <a:lnTo>
                    <a:pt x="946061" y="2044"/>
                  </a:lnTo>
                  <a:lnTo>
                    <a:pt x="919416" y="2044"/>
                  </a:lnTo>
                  <a:lnTo>
                    <a:pt x="919416" y="145554"/>
                  </a:lnTo>
                  <a:lnTo>
                    <a:pt x="1021105" y="145554"/>
                  </a:lnTo>
                  <a:lnTo>
                    <a:pt x="1021105" y="122999"/>
                  </a:lnTo>
                  <a:close/>
                </a:path>
                <a:path w="2425065" h="147955">
                  <a:moveTo>
                    <a:pt x="1149832" y="123215"/>
                  </a:moveTo>
                  <a:lnTo>
                    <a:pt x="1068857" y="123215"/>
                  </a:lnTo>
                  <a:lnTo>
                    <a:pt x="1068857" y="83642"/>
                  </a:lnTo>
                  <a:lnTo>
                    <a:pt x="1138148" y="83642"/>
                  </a:lnTo>
                  <a:lnTo>
                    <a:pt x="1138148" y="61696"/>
                  </a:lnTo>
                  <a:lnTo>
                    <a:pt x="1068857" y="61696"/>
                  </a:lnTo>
                  <a:lnTo>
                    <a:pt x="1068857" y="24396"/>
                  </a:lnTo>
                  <a:lnTo>
                    <a:pt x="1146975" y="24396"/>
                  </a:lnTo>
                  <a:lnTo>
                    <a:pt x="1146975" y="2044"/>
                  </a:lnTo>
                  <a:lnTo>
                    <a:pt x="1042200" y="2044"/>
                  </a:lnTo>
                  <a:lnTo>
                    <a:pt x="1042200" y="145554"/>
                  </a:lnTo>
                  <a:lnTo>
                    <a:pt x="1149832" y="145554"/>
                  </a:lnTo>
                  <a:lnTo>
                    <a:pt x="1149832" y="123215"/>
                  </a:lnTo>
                  <a:close/>
                </a:path>
                <a:path w="2425065" h="147955">
                  <a:moveTo>
                    <a:pt x="1307071" y="2044"/>
                  </a:moveTo>
                  <a:lnTo>
                    <a:pt x="1280414" y="2044"/>
                  </a:lnTo>
                  <a:lnTo>
                    <a:pt x="1280414" y="61302"/>
                  </a:lnTo>
                  <a:lnTo>
                    <a:pt x="1206195" y="61302"/>
                  </a:lnTo>
                  <a:lnTo>
                    <a:pt x="1206195" y="2044"/>
                  </a:lnTo>
                  <a:lnTo>
                    <a:pt x="1179563" y="2044"/>
                  </a:lnTo>
                  <a:lnTo>
                    <a:pt x="1179563" y="145554"/>
                  </a:lnTo>
                  <a:lnTo>
                    <a:pt x="1206195" y="145554"/>
                  </a:lnTo>
                  <a:lnTo>
                    <a:pt x="1206195" y="84074"/>
                  </a:lnTo>
                  <a:lnTo>
                    <a:pt x="1280414" y="84074"/>
                  </a:lnTo>
                  <a:lnTo>
                    <a:pt x="1280414" y="145554"/>
                  </a:lnTo>
                  <a:lnTo>
                    <a:pt x="1307071" y="145554"/>
                  </a:lnTo>
                  <a:lnTo>
                    <a:pt x="1307071" y="84074"/>
                  </a:lnTo>
                  <a:lnTo>
                    <a:pt x="1307071" y="61302"/>
                  </a:lnTo>
                  <a:lnTo>
                    <a:pt x="1307071" y="2044"/>
                  </a:lnTo>
                  <a:close/>
                </a:path>
                <a:path w="2425065" h="147955">
                  <a:moveTo>
                    <a:pt x="1468196" y="145554"/>
                  </a:moveTo>
                  <a:lnTo>
                    <a:pt x="1438770" y="103530"/>
                  </a:lnTo>
                  <a:lnTo>
                    <a:pt x="1435188" y="98425"/>
                  </a:lnTo>
                  <a:lnTo>
                    <a:pt x="1442135" y="95173"/>
                  </a:lnTo>
                  <a:lnTo>
                    <a:pt x="1448231" y="91186"/>
                  </a:lnTo>
                  <a:lnTo>
                    <a:pt x="1453464" y="86448"/>
                  </a:lnTo>
                  <a:lnTo>
                    <a:pt x="1457172" y="81800"/>
                  </a:lnTo>
                  <a:lnTo>
                    <a:pt x="1457833" y="80987"/>
                  </a:lnTo>
                  <a:lnTo>
                    <a:pt x="1461287" y="74853"/>
                  </a:lnTo>
                  <a:lnTo>
                    <a:pt x="1463763" y="68173"/>
                  </a:lnTo>
                  <a:lnTo>
                    <a:pt x="1465237" y="60921"/>
                  </a:lnTo>
                  <a:lnTo>
                    <a:pt x="1465732" y="53098"/>
                  </a:lnTo>
                  <a:lnTo>
                    <a:pt x="1465275" y="45478"/>
                  </a:lnTo>
                  <a:lnTo>
                    <a:pt x="1463890" y="38392"/>
                  </a:lnTo>
                  <a:lnTo>
                    <a:pt x="1461579" y="31851"/>
                  </a:lnTo>
                  <a:lnTo>
                    <a:pt x="1458353" y="25844"/>
                  </a:lnTo>
                  <a:lnTo>
                    <a:pt x="1457426" y="24625"/>
                  </a:lnTo>
                  <a:lnTo>
                    <a:pt x="1454251" y="20434"/>
                  </a:lnTo>
                  <a:lnTo>
                    <a:pt x="1449362" y="15697"/>
                  </a:lnTo>
                  <a:lnTo>
                    <a:pt x="1443647" y="11620"/>
                  </a:lnTo>
                  <a:lnTo>
                    <a:pt x="1438884" y="9131"/>
                  </a:lnTo>
                  <a:lnTo>
                    <a:pt x="1438884" y="43942"/>
                  </a:lnTo>
                  <a:lnTo>
                    <a:pt x="1438884" y="62255"/>
                  </a:lnTo>
                  <a:lnTo>
                    <a:pt x="1403413" y="81800"/>
                  </a:lnTo>
                  <a:lnTo>
                    <a:pt x="1372260" y="81800"/>
                  </a:lnTo>
                  <a:lnTo>
                    <a:pt x="1372260" y="24625"/>
                  </a:lnTo>
                  <a:lnTo>
                    <a:pt x="1403413" y="24625"/>
                  </a:lnTo>
                  <a:lnTo>
                    <a:pt x="1438884" y="43942"/>
                  </a:lnTo>
                  <a:lnTo>
                    <a:pt x="1438884" y="9131"/>
                  </a:lnTo>
                  <a:lnTo>
                    <a:pt x="1404645" y="2044"/>
                  </a:lnTo>
                  <a:lnTo>
                    <a:pt x="1345603" y="2044"/>
                  </a:lnTo>
                  <a:lnTo>
                    <a:pt x="1345603" y="145554"/>
                  </a:lnTo>
                  <a:lnTo>
                    <a:pt x="1372260" y="145554"/>
                  </a:lnTo>
                  <a:lnTo>
                    <a:pt x="1372260" y="103746"/>
                  </a:lnTo>
                  <a:lnTo>
                    <a:pt x="1407109" y="103746"/>
                  </a:lnTo>
                  <a:lnTo>
                    <a:pt x="1408950" y="103657"/>
                  </a:lnTo>
                  <a:lnTo>
                    <a:pt x="1410182" y="103530"/>
                  </a:lnTo>
                  <a:lnTo>
                    <a:pt x="1439494" y="145554"/>
                  </a:lnTo>
                  <a:lnTo>
                    <a:pt x="1468196" y="145554"/>
                  </a:lnTo>
                  <a:close/>
                </a:path>
                <a:path w="2425065" h="147955">
                  <a:moveTo>
                    <a:pt x="1630743" y="145554"/>
                  </a:moveTo>
                  <a:lnTo>
                    <a:pt x="1615757" y="112344"/>
                  </a:lnTo>
                  <a:lnTo>
                    <a:pt x="1606321" y="91440"/>
                  </a:lnTo>
                  <a:lnTo>
                    <a:pt x="1579714" y="32473"/>
                  </a:lnTo>
                  <a:lnTo>
                    <a:pt x="1579714" y="91440"/>
                  </a:lnTo>
                  <a:lnTo>
                    <a:pt x="1525803" y="91440"/>
                  </a:lnTo>
                  <a:lnTo>
                    <a:pt x="1552651" y="28702"/>
                  </a:lnTo>
                  <a:lnTo>
                    <a:pt x="1579714" y="91440"/>
                  </a:lnTo>
                  <a:lnTo>
                    <a:pt x="1579714" y="32473"/>
                  </a:lnTo>
                  <a:lnTo>
                    <a:pt x="1578013" y="28702"/>
                  </a:lnTo>
                  <a:lnTo>
                    <a:pt x="1565973" y="2044"/>
                  </a:lnTo>
                  <a:lnTo>
                    <a:pt x="1539735" y="2044"/>
                  </a:lnTo>
                  <a:lnTo>
                    <a:pt x="1475155" y="145554"/>
                  </a:lnTo>
                  <a:lnTo>
                    <a:pt x="1502625" y="145554"/>
                  </a:lnTo>
                  <a:lnTo>
                    <a:pt x="1516773" y="112344"/>
                  </a:lnTo>
                  <a:lnTo>
                    <a:pt x="1588516" y="112344"/>
                  </a:lnTo>
                  <a:lnTo>
                    <a:pt x="1602867" y="145554"/>
                  </a:lnTo>
                  <a:lnTo>
                    <a:pt x="1630743" y="145554"/>
                  </a:lnTo>
                  <a:close/>
                </a:path>
                <a:path w="2425065" h="147955">
                  <a:moveTo>
                    <a:pt x="1776501" y="2044"/>
                  </a:moveTo>
                  <a:lnTo>
                    <a:pt x="1750072" y="2044"/>
                  </a:lnTo>
                  <a:lnTo>
                    <a:pt x="1750072" y="99212"/>
                  </a:lnTo>
                  <a:lnTo>
                    <a:pt x="1708670" y="48387"/>
                  </a:lnTo>
                  <a:lnTo>
                    <a:pt x="1670939" y="2044"/>
                  </a:lnTo>
                  <a:lnTo>
                    <a:pt x="1648993" y="2044"/>
                  </a:lnTo>
                  <a:lnTo>
                    <a:pt x="1648993" y="145554"/>
                  </a:lnTo>
                  <a:lnTo>
                    <a:pt x="1675447" y="145554"/>
                  </a:lnTo>
                  <a:lnTo>
                    <a:pt x="1675447" y="48387"/>
                  </a:lnTo>
                  <a:lnTo>
                    <a:pt x="1754568" y="145554"/>
                  </a:lnTo>
                  <a:lnTo>
                    <a:pt x="1776501" y="145554"/>
                  </a:lnTo>
                  <a:lnTo>
                    <a:pt x="1776501" y="99212"/>
                  </a:lnTo>
                  <a:lnTo>
                    <a:pt x="1776501" y="2044"/>
                  </a:lnTo>
                  <a:close/>
                </a:path>
                <a:path w="2425065" h="147955">
                  <a:moveTo>
                    <a:pt x="1917547" y="95681"/>
                  </a:moveTo>
                  <a:lnTo>
                    <a:pt x="1887258" y="68643"/>
                  </a:lnTo>
                  <a:lnTo>
                    <a:pt x="1858708" y="61036"/>
                  </a:lnTo>
                  <a:lnTo>
                    <a:pt x="1852561" y="59321"/>
                  </a:lnTo>
                  <a:lnTo>
                    <a:pt x="1843532" y="56311"/>
                  </a:lnTo>
                  <a:lnTo>
                    <a:pt x="1839810" y="54267"/>
                  </a:lnTo>
                  <a:lnTo>
                    <a:pt x="1833943" y="49060"/>
                  </a:lnTo>
                  <a:lnTo>
                    <a:pt x="1832470" y="45720"/>
                  </a:lnTo>
                  <a:lnTo>
                    <a:pt x="1832470" y="35737"/>
                  </a:lnTo>
                  <a:lnTo>
                    <a:pt x="1835035" y="31026"/>
                  </a:lnTo>
                  <a:lnTo>
                    <a:pt x="1845284" y="23926"/>
                  </a:lnTo>
                  <a:lnTo>
                    <a:pt x="1853107" y="22148"/>
                  </a:lnTo>
                  <a:lnTo>
                    <a:pt x="1870062" y="22148"/>
                  </a:lnTo>
                  <a:lnTo>
                    <a:pt x="1876679" y="23101"/>
                  </a:lnTo>
                  <a:lnTo>
                    <a:pt x="1890356" y="26936"/>
                  </a:lnTo>
                  <a:lnTo>
                    <a:pt x="1896910" y="29743"/>
                  </a:lnTo>
                  <a:lnTo>
                    <a:pt x="1903196" y="33426"/>
                  </a:lnTo>
                  <a:lnTo>
                    <a:pt x="1907768" y="22148"/>
                  </a:lnTo>
                  <a:lnTo>
                    <a:pt x="1870367" y="203"/>
                  </a:lnTo>
                  <a:lnTo>
                    <a:pt x="1863839" y="0"/>
                  </a:lnTo>
                  <a:lnTo>
                    <a:pt x="1854771" y="368"/>
                  </a:lnTo>
                  <a:lnTo>
                    <a:pt x="1816785" y="14732"/>
                  </a:lnTo>
                  <a:lnTo>
                    <a:pt x="1806028" y="34912"/>
                  </a:lnTo>
                  <a:lnTo>
                    <a:pt x="1806028" y="52285"/>
                  </a:lnTo>
                  <a:lnTo>
                    <a:pt x="1836191" y="79451"/>
                  </a:lnTo>
                  <a:lnTo>
                    <a:pt x="1865058" y="87210"/>
                  </a:lnTo>
                  <a:lnTo>
                    <a:pt x="1871218" y="88912"/>
                  </a:lnTo>
                  <a:lnTo>
                    <a:pt x="1880235" y="91922"/>
                  </a:lnTo>
                  <a:lnTo>
                    <a:pt x="1883956" y="93992"/>
                  </a:lnTo>
                  <a:lnTo>
                    <a:pt x="1889836" y="99326"/>
                  </a:lnTo>
                  <a:lnTo>
                    <a:pt x="1891309" y="102717"/>
                  </a:lnTo>
                  <a:lnTo>
                    <a:pt x="1891309" y="112407"/>
                  </a:lnTo>
                  <a:lnTo>
                    <a:pt x="1888680" y="116916"/>
                  </a:lnTo>
                  <a:lnTo>
                    <a:pt x="1878152" y="123761"/>
                  </a:lnTo>
                  <a:lnTo>
                    <a:pt x="1870202" y="125476"/>
                  </a:lnTo>
                  <a:lnTo>
                    <a:pt x="1859534" y="125476"/>
                  </a:lnTo>
                  <a:lnTo>
                    <a:pt x="1818043" y="114325"/>
                  </a:lnTo>
                  <a:lnTo>
                    <a:pt x="1812175" y="109689"/>
                  </a:lnTo>
                  <a:lnTo>
                    <a:pt x="1802955" y="130378"/>
                  </a:lnTo>
                  <a:lnTo>
                    <a:pt x="1843201" y="146431"/>
                  </a:lnTo>
                  <a:lnTo>
                    <a:pt x="1859534" y="147599"/>
                  </a:lnTo>
                  <a:lnTo>
                    <a:pt x="1868601" y="147243"/>
                  </a:lnTo>
                  <a:lnTo>
                    <a:pt x="1906790" y="132918"/>
                  </a:lnTo>
                  <a:lnTo>
                    <a:pt x="1911756" y="125476"/>
                  </a:lnTo>
                  <a:lnTo>
                    <a:pt x="1915401" y="120078"/>
                  </a:lnTo>
                  <a:lnTo>
                    <a:pt x="1917547" y="112890"/>
                  </a:lnTo>
                  <a:lnTo>
                    <a:pt x="1917547" y="95681"/>
                  </a:lnTo>
                  <a:close/>
                </a:path>
                <a:path w="2425065" h="147955">
                  <a:moveTo>
                    <a:pt x="2045271" y="2044"/>
                  </a:moveTo>
                  <a:lnTo>
                    <a:pt x="1923503" y="2044"/>
                  </a:lnTo>
                  <a:lnTo>
                    <a:pt x="1923503" y="24612"/>
                  </a:lnTo>
                  <a:lnTo>
                    <a:pt x="1971065" y="24612"/>
                  </a:lnTo>
                  <a:lnTo>
                    <a:pt x="1971065" y="145554"/>
                  </a:lnTo>
                  <a:lnTo>
                    <a:pt x="1997722" y="145554"/>
                  </a:lnTo>
                  <a:lnTo>
                    <a:pt x="1997722" y="24612"/>
                  </a:lnTo>
                  <a:lnTo>
                    <a:pt x="2045271" y="24612"/>
                  </a:lnTo>
                  <a:lnTo>
                    <a:pt x="2045271" y="2044"/>
                  </a:lnTo>
                  <a:close/>
                </a:path>
                <a:path w="2425065" h="147955">
                  <a:moveTo>
                    <a:pt x="2193480" y="145554"/>
                  </a:moveTo>
                  <a:lnTo>
                    <a:pt x="2178494" y="112344"/>
                  </a:lnTo>
                  <a:lnTo>
                    <a:pt x="2169058" y="91440"/>
                  </a:lnTo>
                  <a:lnTo>
                    <a:pt x="2142439" y="32473"/>
                  </a:lnTo>
                  <a:lnTo>
                    <a:pt x="2142439" y="91440"/>
                  </a:lnTo>
                  <a:lnTo>
                    <a:pt x="2088527" y="91440"/>
                  </a:lnTo>
                  <a:lnTo>
                    <a:pt x="2115375" y="28702"/>
                  </a:lnTo>
                  <a:lnTo>
                    <a:pt x="2142439" y="91440"/>
                  </a:lnTo>
                  <a:lnTo>
                    <a:pt x="2142439" y="32473"/>
                  </a:lnTo>
                  <a:lnTo>
                    <a:pt x="2140737" y="28702"/>
                  </a:lnTo>
                  <a:lnTo>
                    <a:pt x="2128697" y="2044"/>
                  </a:lnTo>
                  <a:lnTo>
                    <a:pt x="2102472" y="2044"/>
                  </a:lnTo>
                  <a:lnTo>
                    <a:pt x="2037892" y="145554"/>
                  </a:lnTo>
                  <a:lnTo>
                    <a:pt x="2065362" y="145554"/>
                  </a:lnTo>
                  <a:lnTo>
                    <a:pt x="2079510" y="112344"/>
                  </a:lnTo>
                  <a:lnTo>
                    <a:pt x="2151253" y="112344"/>
                  </a:lnTo>
                  <a:lnTo>
                    <a:pt x="2165604" y="145554"/>
                  </a:lnTo>
                  <a:lnTo>
                    <a:pt x="2193480" y="145554"/>
                  </a:lnTo>
                  <a:close/>
                </a:path>
                <a:path w="2425065" h="147955">
                  <a:moveTo>
                    <a:pt x="2313406" y="122694"/>
                  </a:moveTo>
                  <a:lnTo>
                    <a:pt x="2238387" y="122694"/>
                  </a:lnTo>
                  <a:lnTo>
                    <a:pt x="2238387" y="2044"/>
                  </a:lnTo>
                  <a:lnTo>
                    <a:pt x="2211730" y="2044"/>
                  </a:lnTo>
                  <a:lnTo>
                    <a:pt x="2211730" y="122694"/>
                  </a:lnTo>
                  <a:lnTo>
                    <a:pt x="2211730" y="145554"/>
                  </a:lnTo>
                  <a:lnTo>
                    <a:pt x="2313406" y="145554"/>
                  </a:lnTo>
                  <a:lnTo>
                    <a:pt x="2313406" y="122694"/>
                  </a:lnTo>
                  <a:close/>
                </a:path>
                <a:path w="2425065" h="147955">
                  <a:moveTo>
                    <a:pt x="2424519" y="2044"/>
                  </a:moveTo>
                  <a:lnTo>
                    <a:pt x="2302751" y="2044"/>
                  </a:lnTo>
                  <a:lnTo>
                    <a:pt x="2302751" y="24612"/>
                  </a:lnTo>
                  <a:lnTo>
                    <a:pt x="2350312" y="24612"/>
                  </a:lnTo>
                  <a:lnTo>
                    <a:pt x="2350312" y="145554"/>
                  </a:lnTo>
                  <a:lnTo>
                    <a:pt x="2376957" y="145554"/>
                  </a:lnTo>
                  <a:lnTo>
                    <a:pt x="2376957" y="24612"/>
                  </a:lnTo>
                  <a:lnTo>
                    <a:pt x="2424519" y="24612"/>
                  </a:lnTo>
                  <a:lnTo>
                    <a:pt x="2424519" y="204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84" name="bg object 20">
              <a:extLst>
                <a:ext uri="{FF2B5EF4-FFF2-40B4-BE49-F238E27FC236}">
                  <a16:creationId xmlns:a16="http://schemas.microsoft.com/office/drawing/2014/main" id="{7EBA3423-F630-F56F-D2E5-C26DD6AA18C9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70866" y="1162292"/>
              <a:ext cx="1626431" cy="184282"/>
            </a:xfrm>
            <a:prstGeom prst="rect">
              <a:avLst/>
            </a:prstGeom>
          </p:spPr>
        </p:pic>
        <p:pic>
          <p:nvPicPr>
            <p:cNvPr id="85" name="bg object 21">
              <a:extLst>
                <a:ext uri="{FF2B5EF4-FFF2-40B4-BE49-F238E27FC236}">
                  <a16:creationId xmlns:a16="http://schemas.microsoft.com/office/drawing/2014/main" id="{DD77DFCB-8BB0-4714-0CFA-A5CB390F5FAE}"/>
                </a:ext>
              </a:extLst>
            </p:cNvPr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75193" y="1306787"/>
              <a:ext cx="107763" cy="87034"/>
            </a:xfrm>
            <a:prstGeom prst="rect">
              <a:avLst/>
            </a:prstGeom>
          </p:spPr>
        </p:pic>
        <p:pic>
          <p:nvPicPr>
            <p:cNvPr id="86" name="bg object 22">
              <a:extLst>
                <a:ext uri="{FF2B5EF4-FFF2-40B4-BE49-F238E27FC236}">
                  <a16:creationId xmlns:a16="http://schemas.microsoft.com/office/drawing/2014/main" id="{D4817948-AEA5-9273-032C-CCCDAA3D0961}"/>
                </a:ext>
              </a:extLst>
            </p:cNvPr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75193" y="1076971"/>
              <a:ext cx="110546" cy="84793"/>
            </a:xfrm>
            <a:prstGeom prst="rect">
              <a:avLst/>
            </a:prstGeom>
          </p:spPr>
        </p:pic>
        <p:sp>
          <p:nvSpPr>
            <p:cNvPr id="87" name="bg object 23">
              <a:extLst>
                <a:ext uri="{FF2B5EF4-FFF2-40B4-BE49-F238E27FC236}">
                  <a16:creationId xmlns:a16="http://schemas.microsoft.com/office/drawing/2014/main" id="{EC7E9C03-7DB6-958F-E644-CCF97A33D121}"/>
                </a:ext>
              </a:extLst>
            </p:cNvPr>
            <p:cNvSpPr/>
            <p:nvPr/>
          </p:nvSpPr>
          <p:spPr>
            <a:xfrm>
              <a:off x="375183" y="854443"/>
              <a:ext cx="107950" cy="74930"/>
            </a:xfrm>
            <a:custGeom>
              <a:avLst/>
              <a:gdLst/>
              <a:ahLst/>
              <a:cxnLst/>
              <a:rect l="l" t="t" r="r" b="b"/>
              <a:pathLst>
                <a:path w="107950" h="74930">
                  <a:moveTo>
                    <a:pt x="107772" y="0"/>
                  </a:moveTo>
                  <a:lnTo>
                    <a:pt x="88392" y="0"/>
                  </a:lnTo>
                  <a:lnTo>
                    <a:pt x="88392" y="53340"/>
                  </a:lnTo>
                  <a:lnTo>
                    <a:pt x="0" y="53340"/>
                  </a:lnTo>
                  <a:lnTo>
                    <a:pt x="0" y="74930"/>
                  </a:lnTo>
                  <a:lnTo>
                    <a:pt x="107772" y="74930"/>
                  </a:lnTo>
                  <a:lnTo>
                    <a:pt x="107772" y="53340"/>
                  </a:lnTo>
                  <a:lnTo>
                    <a:pt x="10777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8" name="bg object 24">
              <a:extLst>
                <a:ext uri="{FF2B5EF4-FFF2-40B4-BE49-F238E27FC236}">
                  <a16:creationId xmlns:a16="http://schemas.microsoft.com/office/drawing/2014/main" id="{57C0D4A8-CD7B-FE73-2B39-0CFC5C6E4A0A}"/>
                </a:ext>
              </a:extLst>
            </p:cNvPr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75193" y="611628"/>
              <a:ext cx="107763" cy="102010"/>
            </a:xfrm>
            <a:prstGeom prst="rect">
              <a:avLst/>
            </a:prstGeom>
          </p:spPr>
        </p:pic>
        <p:pic>
          <p:nvPicPr>
            <p:cNvPr id="89" name="bg object 25">
              <a:extLst>
                <a:ext uri="{FF2B5EF4-FFF2-40B4-BE49-F238E27FC236}">
                  <a16:creationId xmlns:a16="http://schemas.microsoft.com/office/drawing/2014/main" id="{5E063AD9-BF88-1937-0A86-323096A1B7E1}"/>
                </a:ext>
              </a:extLst>
            </p:cNvPr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75197" y="384057"/>
              <a:ext cx="107763" cy="79947"/>
            </a:xfrm>
            <a:prstGeom prst="rect">
              <a:avLst/>
            </a:prstGeom>
          </p:spPr>
        </p:pic>
        <p:sp>
          <p:nvSpPr>
            <p:cNvPr id="90" name="bg object 26">
              <a:extLst>
                <a:ext uri="{FF2B5EF4-FFF2-40B4-BE49-F238E27FC236}">
                  <a16:creationId xmlns:a16="http://schemas.microsoft.com/office/drawing/2014/main" id="{2B7AECFD-BEAA-160E-8ED4-8893E7CD195C}"/>
                </a:ext>
              </a:extLst>
            </p:cNvPr>
            <p:cNvSpPr/>
            <p:nvPr/>
          </p:nvSpPr>
          <p:spPr>
            <a:xfrm>
              <a:off x="581799" y="375193"/>
              <a:ext cx="12700" cy="233045"/>
            </a:xfrm>
            <a:custGeom>
              <a:avLst/>
              <a:gdLst/>
              <a:ahLst/>
              <a:cxnLst/>
              <a:rect l="l" t="t" r="r" b="b"/>
              <a:pathLst>
                <a:path w="12700" h="233045">
                  <a:moveTo>
                    <a:pt x="12225" y="0"/>
                  </a:moveTo>
                  <a:lnTo>
                    <a:pt x="0" y="0"/>
                  </a:lnTo>
                  <a:lnTo>
                    <a:pt x="0" y="232817"/>
                  </a:lnTo>
                  <a:lnTo>
                    <a:pt x="12225" y="232817"/>
                  </a:lnTo>
                  <a:lnTo>
                    <a:pt x="1222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bg object 27">
              <a:extLst>
                <a:ext uri="{FF2B5EF4-FFF2-40B4-BE49-F238E27FC236}">
                  <a16:creationId xmlns:a16="http://schemas.microsoft.com/office/drawing/2014/main" id="{FBE8F092-3FCD-821D-A789-106D44AF8E19}"/>
                </a:ext>
              </a:extLst>
            </p:cNvPr>
            <p:cNvSpPr/>
            <p:nvPr/>
          </p:nvSpPr>
          <p:spPr>
            <a:xfrm>
              <a:off x="1325245" y="638864"/>
              <a:ext cx="52069" cy="137160"/>
            </a:xfrm>
            <a:custGeom>
              <a:avLst/>
              <a:gdLst/>
              <a:ahLst/>
              <a:cxnLst/>
              <a:rect l="l" t="t" r="r" b="b"/>
              <a:pathLst>
                <a:path w="52069" h="137159">
                  <a:moveTo>
                    <a:pt x="51880" y="0"/>
                  </a:moveTo>
                  <a:lnTo>
                    <a:pt x="0" y="0"/>
                  </a:lnTo>
                  <a:lnTo>
                    <a:pt x="0" y="137101"/>
                  </a:lnTo>
                  <a:lnTo>
                    <a:pt x="20256" y="106758"/>
                  </a:lnTo>
                  <a:lnTo>
                    <a:pt x="35961" y="73494"/>
                  </a:lnTo>
                  <a:lnTo>
                    <a:pt x="46655" y="37759"/>
                  </a:lnTo>
                  <a:lnTo>
                    <a:pt x="5188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bg object 28">
              <a:extLst>
                <a:ext uri="{FF2B5EF4-FFF2-40B4-BE49-F238E27FC236}">
                  <a16:creationId xmlns:a16="http://schemas.microsoft.com/office/drawing/2014/main" id="{A815B4FE-B7FD-BF0C-3B4D-C518AD992A96}"/>
                </a:ext>
              </a:extLst>
            </p:cNvPr>
            <p:cNvSpPr/>
            <p:nvPr/>
          </p:nvSpPr>
          <p:spPr>
            <a:xfrm>
              <a:off x="639025" y="898740"/>
              <a:ext cx="738505" cy="496570"/>
            </a:xfrm>
            <a:custGeom>
              <a:avLst/>
              <a:gdLst/>
              <a:ahLst/>
              <a:cxnLst/>
              <a:rect l="l" t="t" r="r" b="b"/>
              <a:pathLst>
                <a:path w="738505" h="496569">
                  <a:moveTo>
                    <a:pt x="15113" y="263702"/>
                  </a:moveTo>
                  <a:lnTo>
                    <a:pt x="0" y="263702"/>
                  </a:lnTo>
                  <a:lnTo>
                    <a:pt x="0" y="496519"/>
                  </a:lnTo>
                  <a:lnTo>
                    <a:pt x="15113" y="496519"/>
                  </a:lnTo>
                  <a:lnTo>
                    <a:pt x="15113" y="263702"/>
                  </a:lnTo>
                  <a:close/>
                </a:path>
                <a:path w="738505" h="496569">
                  <a:moveTo>
                    <a:pt x="15113" y="38"/>
                  </a:moveTo>
                  <a:lnTo>
                    <a:pt x="0" y="38"/>
                  </a:lnTo>
                  <a:lnTo>
                    <a:pt x="0" y="232854"/>
                  </a:lnTo>
                  <a:lnTo>
                    <a:pt x="15113" y="232854"/>
                  </a:lnTo>
                  <a:lnTo>
                    <a:pt x="15113" y="38"/>
                  </a:lnTo>
                  <a:close/>
                </a:path>
                <a:path w="738505" h="496569">
                  <a:moveTo>
                    <a:pt x="75272" y="263702"/>
                  </a:moveTo>
                  <a:lnTo>
                    <a:pt x="57150" y="263702"/>
                  </a:lnTo>
                  <a:lnTo>
                    <a:pt x="57150" y="496519"/>
                  </a:lnTo>
                  <a:lnTo>
                    <a:pt x="75272" y="496519"/>
                  </a:lnTo>
                  <a:lnTo>
                    <a:pt x="75272" y="263702"/>
                  </a:lnTo>
                  <a:close/>
                </a:path>
                <a:path w="738505" h="496569">
                  <a:moveTo>
                    <a:pt x="75272" y="38"/>
                  </a:moveTo>
                  <a:lnTo>
                    <a:pt x="57150" y="38"/>
                  </a:lnTo>
                  <a:lnTo>
                    <a:pt x="57150" y="232854"/>
                  </a:lnTo>
                  <a:lnTo>
                    <a:pt x="75272" y="232854"/>
                  </a:lnTo>
                  <a:lnTo>
                    <a:pt x="75272" y="38"/>
                  </a:lnTo>
                  <a:close/>
                </a:path>
                <a:path w="738505" h="496569">
                  <a:moveTo>
                    <a:pt x="135407" y="263702"/>
                  </a:moveTo>
                  <a:lnTo>
                    <a:pt x="114338" y="263702"/>
                  </a:lnTo>
                  <a:lnTo>
                    <a:pt x="114338" y="496519"/>
                  </a:lnTo>
                  <a:lnTo>
                    <a:pt x="135407" y="496519"/>
                  </a:lnTo>
                  <a:lnTo>
                    <a:pt x="135407" y="263702"/>
                  </a:lnTo>
                  <a:close/>
                </a:path>
                <a:path w="738505" h="496569">
                  <a:moveTo>
                    <a:pt x="135407" y="38"/>
                  </a:moveTo>
                  <a:lnTo>
                    <a:pt x="114338" y="38"/>
                  </a:lnTo>
                  <a:lnTo>
                    <a:pt x="114338" y="232854"/>
                  </a:lnTo>
                  <a:lnTo>
                    <a:pt x="135407" y="232854"/>
                  </a:lnTo>
                  <a:lnTo>
                    <a:pt x="135407" y="38"/>
                  </a:lnTo>
                  <a:close/>
                </a:path>
                <a:path w="738505" h="496569">
                  <a:moveTo>
                    <a:pt x="195516" y="263702"/>
                  </a:moveTo>
                  <a:lnTo>
                    <a:pt x="171526" y="263702"/>
                  </a:lnTo>
                  <a:lnTo>
                    <a:pt x="171526" y="496519"/>
                  </a:lnTo>
                  <a:lnTo>
                    <a:pt x="195516" y="496519"/>
                  </a:lnTo>
                  <a:lnTo>
                    <a:pt x="195516" y="263702"/>
                  </a:lnTo>
                  <a:close/>
                </a:path>
                <a:path w="738505" h="496569">
                  <a:moveTo>
                    <a:pt x="195516" y="38"/>
                  </a:moveTo>
                  <a:lnTo>
                    <a:pt x="171526" y="38"/>
                  </a:lnTo>
                  <a:lnTo>
                    <a:pt x="171526" y="232854"/>
                  </a:lnTo>
                  <a:lnTo>
                    <a:pt x="195516" y="232854"/>
                  </a:lnTo>
                  <a:lnTo>
                    <a:pt x="195516" y="38"/>
                  </a:lnTo>
                  <a:close/>
                </a:path>
                <a:path w="738505" h="496569">
                  <a:moveTo>
                    <a:pt x="255651" y="263702"/>
                  </a:moveTo>
                  <a:lnTo>
                    <a:pt x="228714" y="263702"/>
                  </a:lnTo>
                  <a:lnTo>
                    <a:pt x="228714" y="496519"/>
                  </a:lnTo>
                  <a:lnTo>
                    <a:pt x="255651" y="496519"/>
                  </a:lnTo>
                  <a:lnTo>
                    <a:pt x="255651" y="263702"/>
                  </a:lnTo>
                  <a:close/>
                </a:path>
                <a:path w="738505" h="496569">
                  <a:moveTo>
                    <a:pt x="255651" y="38"/>
                  </a:moveTo>
                  <a:lnTo>
                    <a:pt x="228714" y="38"/>
                  </a:lnTo>
                  <a:lnTo>
                    <a:pt x="228714" y="232854"/>
                  </a:lnTo>
                  <a:lnTo>
                    <a:pt x="255651" y="232854"/>
                  </a:lnTo>
                  <a:lnTo>
                    <a:pt x="255651" y="38"/>
                  </a:lnTo>
                  <a:close/>
                </a:path>
                <a:path w="738505" h="496569">
                  <a:moveTo>
                    <a:pt x="315798" y="263702"/>
                  </a:moveTo>
                  <a:lnTo>
                    <a:pt x="285877" y="263702"/>
                  </a:lnTo>
                  <a:lnTo>
                    <a:pt x="285877" y="496519"/>
                  </a:lnTo>
                  <a:lnTo>
                    <a:pt x="315798" y="496519"/>
                  </a:lnTo>
                  <a:lnTo>
                    <a:pt x="315798" y="263702"/>
                  </a:lnTo>
                  <a:close/>
                </a:path>
                <a:path w="738505" h="496569">
                  <a:moveTo>
                    <a:pt x="315798" y="38"/>
                  </a:moveTo>
                  <a:lnTo>
                    <a:pt x="285877" y="38"/>
                  </a:lnTo>
                  <a:lnTo>
                    <a:pt x="285877" y="232854"/>
                  </a:lnTo>
                  <a:lnTo>
                    <a:pt x="315798" y="232854"/>
                  </a:lnTo>
                  <a:lnTo>
                    <a:pt x="315798" y="38"/>
                  </a:lnTo>
                  <a:close/>
                </a:path>
                <a:path w="738505" h="496569">
                  <a:moveTo>
                    <a:pt x="375932" y="263702"/>
                  </a:moveTo>
                  <a:lnTo>
                    <a:pt x="343103" y="263702"/>
                  </a:lnTo>
                  <a:lnTo>
                    <a:pt x="343103" y="496519"/>
                  </a:lnTo>
                  <a:lnTo>
                    <a:pt x="375932" y="496519"/>
                  </a:lnTo>
                  <a:lnTo>
                    <a:pt x="375932" y="263702"/>
                  </a:lnTo>
                  <a:close/>
                </a:path>
                <a:path w="738505" h="496569">
                  <a:moveTo>
                    <a:pt x="375932" y="38"/>
                  </a:moveTo>
                  <a:lnTo>
                    <a:pt x="343103" y="38"/>
                  </a:lnTo>
                  <a:lnTo>
                    <a:pt x="343103" y="232854"/>
                  </a:lnTo>
                  <a:lnTo>
                    <a:pt x="375932" y="232854"/>
                  </a:lnTo>
                  <a:lnTo>
                    <a:pt x="375932" y="38"/>
                  </a:lnTo>
                  <a:close/>
                </a:path>
                <a:path w="738505" h="496569">
                  <a:moveTo>
                    <a:pt x="436067" y="263702"/>
                  </a:moveTo>
                  <a:lnTo>
                    <a:pt x="400253" y="263702"/>
                  </a:lnTo>
                  <a:lnTo>
                    <a:pt x="400253" y="496519"/>
                  </a:lnTo>
                  <a:lnTo>
                    <a:pt x="436067" y="496519"/>
                  </a:lnTo>
                  <a:lnTo>
                    <a:pt x="436067" y="263702"/>
                  </a:lnTo>
                  <a:close/>
                </a:path>
                <a:path w="738505" h="496569">
                  <a:moveTo>
                    <a:pt x="436067" y="38"/>
                  </a:moveTo>
                  <a:lnTo>
                    <a:pt x="400253" y="38"/>
                  </a:lnTo>
                  <a:lnTo>
                    <a:pt x="400253" y="232854"/>
                  </a:lnTo>
                  <a:lnTo>
                    <a:pt x="436067" y="232854"/>
                  </a:lnTo>
                  <a:lnTo>
                    <a:pt x="436067" y="38"/>
                  </a:lnTo>
                  <a:close/>
                </a:path>
                <a:path w="738505" h="496569">
                  <a:moveTo>
                    <a:pt x="496176" y="76"/>
                  </a:moveTo>
                  <a:lnTo>
                    <a:pt x="457454" y="0"/>
                  </a:lnTo>
                  <a:lnTo>
                    <a:pt x="457454" y="232854"/>
                  </a:lnTo>
                  <a:lnTo>
                    <a:pt x="496176" y="232854"/>
                  </a:lnTo>
                  <a:lnTo>
                    <a:pt x="496176" y="76"/>
                  </a:lnTo>
                  <a:close/>
                </a:path>
                <a:path w="738505" h="496569">
                  <a:moveTo>
                    <a:pt x="496189" y="263702"/>
                  </a:moveTo>
                  <a:lnTo>
                    <a:pt x="457454" y="263702"/>
                  </a:lnTo>
                  <a:lnTo>
                    <a:pt x="457454" y="496519"/>
                  </a:lnTo>
                  <a:lnTo>
                    <a:pt x="496189" y="496443"/>
                  </a:lnTo>
                  <a:lnTo>
                    <a:pt x="496189" y="263702"/>
                  </a:lnTo>
                  <a:close/>
                </a:path>
                <a:path w="738505" h="496569">
                  <a:moveTo>
                    <a:pt x="556361" y="8928"/>
                  </a:moveTo>
                  <a:lnTo>
                    <a:pt x="546176" y="6350"/>
                  </a:lnTo>
                  <a:lnTo>
                    <a:pt x="535825" y="4203"/>
                  </a:lnTo>
                  <a:lnTo>
                    <a:pt x="525310" y="2489"/>
                  </a:lnTo>
                  <a:lnTo>
                    <a:pt x="514642" y="1219"/>
                  </a:lnTo>
                  <a:lnTo>
                    <a:pt x="514642" y="232803"/>
                  </a:lnTo>
                  <a:lnTo>
                    <a:pt x="556361" y="232803"/>
                  </a:lnTo>
                  <a:lnTo>
                    <a:pt x="556361" y="8928"/>
                  </a:lnTo>
                  <a:close/>
                </a:path>
                <a:path w="738505" h="496569">
                  <a:moveTo>
                    <a:pt x="556374" y="263702"/>
                  </a:moveTo>
                  <a:lnTo>
                    <a:pt x="514642" y="263702"/>
                  </a:lnTo>
                  <a:lnTo>
                    <a:pt x="514642" y="495338"/>
                  </a:lnTo>
                  <a:lnTo>
                    <a:pt x="525310" y="494055"/>
                  </a:lnTo>
                  <a:lnTo>
                    <a:pt x="535825" y="492340"/>
                  </a:lnTo>
                  <a:lnTo>
                    <a:pt x="546176" y="490194"/>
                  </a:lnTo>
                  <a:lnTo>
                    <a:pt x="556374" y="487616"/>
                  </a:lnTo>
                  <a:lnTo>
                    <a:pt x="556374" y="263702"/>
                  </a:lnTo>
                  <a:close/>
                </a:path>
                <a:path w="738505" h="496569">
                  <a:moveTo>
                    <a:pt x="616508" y="263702"/>
                  </a:moveTo>
                  <a:lnTo>
                    <a:pt x="571830" y="263702"/>
                  </a:lnTo>
                  <a:lnTo>
                    <a:pt x="571830" y="482815"/>
                  </a:lnTo>
                  <a:lnTo>
                    <a:pt x="583438" y="478459"/>
                  </a:lnTo>
                  <a:lnTo>
                    <a:pt x="594766" y="473532"/>
                  </a:lnTo>
                  <a:lnTo>
                    <a:pt x="605802" y="468058"/>
                  </a:lnTo>
                  <a:lnTo>
                    <a:pt x="616508" y="462089"/>
                  </a:lnTo>
                  <a:lnTo>
                    <a:pt x="616508" y="263702"/>
                  </a:lnTo>
                  <a:close/>
                </a:path>
                <a:path w="738505" h="496569">
                  <a:moveTo>
                    <a:pt x="616508" y="34429"/>
                  </a:moveTo>
                  <a:lnTo>
                    <a:pt x="605802" y="28473"/>
                  </a:lnTo>
                  <a:lnTo>
                    <a:pt x="594766" y="23025"/>
                  </a:lnTo>
                  <a:lnTo>
                    <a:pt x="583438" y="18097"/>
                  </a:lnTo>
                  <a:lnTo>
                    <a:pt x="571830" y="13741"/>
                  </a:lnTo>
                  <a:lnTo>
                    <a:pt x="571830" y="232854"/>
                  </a:lnTo>
                  <a:lnTo>
                    <a:pt x="616508" y="232854"/>
                  </a:lnTo>
                  <a:lnTo>
                    <a:pt x="616508" y="34429"/>
                  </a:lnTo>
                  <a:close/>
                </a:path>
                <a:path w="738505" h="496569">
                  <a:moveTo>
                    <a:pt x="676605" y="263702"/>
                  </a:moveTo>
                  <a:lnTo>
                    <a:pt x="629018" y="263702"/>
                  </a:lnTo>
                  <a:lnTo>
                    <a:pt x="629018" y="454164"/>
                  </a:lnTo>
                  <a:lnTo>
                    <a:pt x="641908" y="444868"/>
                  </a:lnTo>
                  <a:lnTo>
                    <a:pt x="654177" y="434771"/>
                  </a:lnTo>
                  <a:lnTo>
                    <a:pt x="665759" y="423926"/>
                  </a:lnTo>
                  <a:lnTo>
                    <a:pt x="676605" y="412356"/>
                  </a:lnTo>
                  <a:lnTo>
                    <a:pt x="676605" y="263702"/>
                  </a:lnTo>
                  <a:close/>
                </a:path>
                <a:path w="738505" h="496569">
                  <a:moveTo>
                    <a:pt x="676617" y="84201"/>
                  </a:moveTo>
                  <a:lnTo>
                    <a:pt x="665772" y="72656"/>
                  </a:lnTo>
                  <a:lnTo>
                    <a:pt x="654189" y="61810"/>
                  </a:lnTo>
                  <a:lnTo>
                    <a:pt x="641934" y="51714"/>
                  </a:lnTo>
                  <a:lnTo>
                    <a:pt x="629031" y="42392"/>
                  </a:lnTo>
                  <a:lnTo>
                    <a:pt x="629031" y="232854"/>
                  </a:lnTo>
                  <a:lnTo>
                    <a:pt x="676617" y="232854"/>
                  </a:lnTo>
                  <a:lnTo>
                    <a:pt x="676617" y="84201"/>
                  </a:lnTo>
                  <a:close/>
                </a:path>
                <a:path w="738505" h="496569">
                  <a:moveTo>
                    <a:pt x="738098" y="263702"/>
                  </a:moveTo>
                  <a:lnTo>
                    <a:pt x="686219" y="263702"/>
                  </a:lnTo>
                  <a:lnTo>
                    <a:pt x="686219" y="400761"/>
                  </a:lnTo>
                  <a:lnTo>
                    <a:pt x="706475" y="370446"/>
                  </a:lnTo>
                  <a:lnTo>
                    <a:pt x="722172" y="337197"/>
                  </a:lnTo>
                  <a:lnTo>
                    <a:pt x="732866" y="301472"/>
                  </a:lnTo>
                  <a:lnTo>
                    <a:pt x="738098" y="263702"/>
                  </a:lnTo>
                  <a:close/>
                </a:path>
                <a:path w="738505" h="496569">
                  <a:moveTo>
                    <a:pt x="738098" y="232816"/>
                  </a:moveTo>
                  <a:lnTo>
                    <a:pt x="732853" y="195072"/>
                  </a:lnTo>
                  <a:lnTo>
                    <a:pt x="722160" y="159359"/>
                  </a:lnTo>
                  <a:lnTo>
                    <a:pt x="706462" y="126111"/>
                  </a:lnTo>
                  <a:lnTo>
                    <a:pt x="686219" y="95796"/>
                  </a:lnTo>
                  <a:lnTo>
                    <a:pt x="686219" y="232816"/>
                  </a:lnTo>
                  <a:lnTo>
                    <a:pt x="738098" y="23281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bg object 29">
              <a:extLst>
                <a:ext uri="{FF2B5EF4-FFF2-40B4-BE49-F238E27FC236}">
                  <a16:creationId xmlns:a16="http://schemas.microsoft.com/office/drawing/2014/main" id="{27013375-2999-26A5-BC1E-6B5F45218B5E}"/>
                </a:ext>
              </a:extLst>
            </p:cNvPr>
            <p:cNvSpPr/>
            <p:nvPr/>
          </p:nvSpPr>
          <p:spPr>
            <a:xfrm>
              <a:off x="581799" y="1162442"/>
              <a:ext cx="12700" cy="233045"/>
            </a:xfrm>
            <a:custGeom>
              <a:avLst/>
              <a:gdLst/>
              <a:ahLst/>
              <a:cxnLst/>
              <a:rect l="l" t="t" r="r" b="b"/>
              <a:pathLst>
                <a:path w="12700" h="233044">
                  <a:moveTo>
                    <a:pt x="12225" y="0"/>
                  </a:moveTo>
                  <a:lnTo>
                    <a:pt x="0" y="0"/>
                  </a:lnTo>
                  <a:lnTo>
                    <a:pt x="0" y="232817"/>
                  </a:lnTo>
                  <a:lnTo>
                    <a:pt x="12225" y="232817"/>
                  </a:lnTo>
                  <a:lnTo>
                    <a:pt x="1222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bg object 30">
              <a:extLst>
                <a:ext uri="{FF2B5EF4-FFF2-40B4-BE49-F238E27FC236}">
                  <a16:creationId xmlns:a16="http://schemas.microsoft.com/office/drawing/2014/main" id="{90A5A602-8AFC-58B3-3420-7FD35C763301}"/>
                </a:ext>
              </a:extLst>
            </p:cNvPr>
            <p:cNvSpPr/>
            <p:nvPr/>
          </p:nvSpPr>
          <p:spPr>
            <a:xfrm>
              <a:off x="639025" y="375196"/>
              <a:ext cx="738505" cy="496570"/>
            </a:xfrm>
            <a:custGeom>
              <a:avLst/>
              <a:gdLst/>
              <a:ahLst/>
              <a:cxnLst/>
              <a:rect l="l" t="t" r="r" b="b"/>
              <a:pathLst>
                <a:path w="738505" h="496569">
                  <a:moveTo>
                    <a:pt x="15113" y="263664"/>
                  </a:moveTo>
                  <a:lnTo>
                    <a:pt x="0" y="263664"/>
                  </a:lnTo>
                  <a:lnTo>
                    <a:pt x="0" y="496493"/>
                  </a:lnTo>
                  <a:lnTo>
                    <a:pt x="15113" y="496493"/>
                  </a:lnTo>
                  <a:lnTo>
                    <a:pt x="15113" y="263664"/>
                  </a:lnTo>
                  <a:close/>
                </a:path>
                <a:path w="738505" h="496569">
                  <a:moveTo>
                    <a:pt x="15113" y="0"/>
                  </a:moveTo>
                  <a:lnTo>
                    <a:pt x="0" y="0"/>
                  </a:lnTo>
                  <a:lnTo>
                    <a:pt x="0" y="232816"/>
                  </a:lnTo>
                  <a:lnTo>
                    <a:pt x="15113" y="232816"/>
                  </a:lnTo>
                  <a:lnTo>
                    <a:pt x="15113" y="0"/>
                  </a:lnTo>
                  <a:close/>
                </a:path>
                <a:path w="738505" h="496569">
                  <a:moveTo>
                    <a:pt x="75272" y="263664"/>
                  </a:moveTo>
                  <a:lnTo>
                    <a:pt x="57150" y="263664"/>
                  </a:lnTo>
                  <a:lnTo>
                    <a:pt x="57150" y="496493"/>
                  </a:lnTo>
                  <a:lnTo>
                    <a:pt x="75272" y="496493"/>
                  </a:lnTo>
                  <a:lnTo>
                    <a:pt x="75272" y="263664"/>
                  </a:lnTo>
                  <a:close/>
                </a:path>
                <a:path w="738505" h="496569">
                  <a:moveTo>
                    <a:pt x="75272" y="0"/>
                  </a:moveTo>
                  <a:lnTo>
                    <a:pt x="57150" y="0"/>
                  </a:lnTo>
                  <a:lnTo>
                    <a:pt x="57150" y="232816"/>
                  </a:lnTo>
                  <a:lnTo>
                    <a:pt x="75272" y="232816"/>
                  </a:lnTo>
                  <a:lnTo>
                    <a:pt x="75272" y="0"/>
                  </a:lnTo>
                  <a:close/>
                </a:path>
                <a:path w="738505" h="496569">
                  <a:moveTo>
                    <a:pt x="135407" y="263664"/>
                  </a:moveTo>
                  <a:lnTo>
                    <a:pt x="114338" y="263664"/>
                  </a:lnTo>
                  <a:lnTo>
                    <a:pt x="114338" y="496493"/>
                  </a:lnTo>
                  <a:lnTo>
                    <a:pt x="135407" y="496493"/>
                  </a:lnTo>
                  <a:lnTo>
                    <a:pt x="135407" y="263664"/>
                  </a:lnTo>
                  <a:close/>
                </a:path>
                <a:path w="738505" h="496569">
                  <a:moveTo>
                    <a:pt x="135407" y="0"/>
                  </a:moveTo>
                  <a:lnTo>
                    <a:pt x="114338" y="0"/>
                  </a:lnTo>
                  <a:lnTo>
                    <a:pt x="114338" y="232816"/>
                  </a:lnTo>
                  <a:lnTo>
                    <a:pt x="135407" y="232816"/>
                  </a:lnTo>
                  <a:lnTo>
                    <a:pt x="135407" y="0"/>
                  </a:lnTo>
                  <a:close/>
                </a:path>
                <a:path w="738505" h="496569">
                  <a:moveTo>
                    <a:pt x="195516" y="263664"/>
                  </a:moveTo>
                  <a:lnTo>
                    <a:pt x="171526" y="263664"/>
                  </a:lnTo>
                  <a:lnTo>
                    <a:pt x="171526" y="496493"/>
                  </a:lnTo>
                  <a:lnTo>
                    <a:pt x="195516" y="496493"/>
                  </a:lnTo>
                  <a:lnTo>
                    <a:pt x="195516" y="263664"/>
                  </a:lnTo>
                  <a:close/>
                </a:path>
                <a:path w="738505" h="496569">
                  <a:moveTo>
                    <a:pt x="195516" y="0"/>
                  </a:moveTo>
                  <a:lnTo>
                    <a:pt x="171526" y="0"/>
                  </a:lnTo>
                  <a:lnTo>
                    <a:pt x="171526" y="232816"/>
                  </a:lnTo>
                  <a:lnTo>
                    <a:pt x="195516" y="232816"/>
                  </a:lnTo>
                  <a:lnTo>
                    <a:pt x="195516" y="0"/>
                  </a:lnTo>
                  <a:close/>
                </a:path>
                <a:path w="738505" h="496569">
                  <a:moveTo>
                    <a:pt x="255651" y="263664"/>
                  </a:moveTo>
                  <a:lnTo>
                    <a:pt x="228714" y="263664"/>
                  </a:lnTo>
                  <a:lnTo>
                    <a:pt x="228714" y="496493"/>
                  </a:lnTo>
                  <a:lnTo>
                    <a:pt x="255651" y="496493"/>
                  </a:lnTo>
                  <a:lnTo>
                    <a:pt x="255651" y="263664"/>
                  </a:lnTo>
                  <a:close/>
                </a:path>
                <a:path w="738505" h="496569">
                  <a:moveTo>
                    <a:pt x="255651" y="0"/>
                  </a:moveTo>
                  <a:lnTo>
                    <a:pt x="228714" y="0"/>
                  </a:lnTo>
                  <a:lnTo>
                    <a:pt x="228714" y="232816"/>
                  </a:lnTo>
                  <a:lnTo>
                    <a:pt x="255651" y="232816"/>
                  </a:lnTo>
                  <a:lnTo>
                    <a:pt x="255651" y="0"/>
                  </a:lnTo>
                  <a:close/>
                </a:path>
                <a:path w="738505" h="496569">
                  <a:moveTo>
                    <a:pt x="315798" y="263664"/>
                  </a:moveTo>
                  <a:lnTo>
                    <a:pt x="285877" y="263664"/>
                  </a:lnTo>
                  <a:lnTo>
                    <a:pt x="285877" y="496493"/>
                  </a:lnTo>
                  <a:lnTo>
                    <a:pt x="315798" y="496493"/>
                  </a:lnTo>
                  <a:lnTo>
                    <a:pt x="315798" y="263664"/>
                  </a:lnTo>
                  <a:close/>
                </a:path>
                <a:path w="738505" h="496569">
                  <a:moveTo>
                    <a:pt x="315798" y="0"/>
                  </a:moveTo>
                  <a:lnTo>
                    <a:pt x="285877" y="0"/>
                  </a:lnTo>
                  <a:lnTo>
                    <a:pt x="285877" y="232816"/>
                  </a:lnTo>
                  <a:lnTo>
                    <a:pt x="315798" y="232816"/>
                  </a:lnTo>
                  <a:lnTo>
                    <a:pt x="315798" y="0"/>
                  </a:lnTo>
                  <a:close/>
                </a:path>
                <a:path w="738505" h="496569">
                  <a:moveTo>
                    <a:pt x="375932" y="263664"/>
                  </a:moveTo>
                  <a:lnTo>
                    <a:pt x="343103" y="263664"/>
                  </a:lnTo>
                  <a:lnTo>
                    <a:pt x="343103" y="496493"/>
                  </a:lnTo>
                  <a:lnTo>
                    <a:pt x="375932" y="496493"/>
                  </a:lnTo>
                  <a:lnTo>
                    <a:pt x="375932" y="263664"/>
                  </a:lnTo>
                  <a:close/>
                </a:path>
                <a:path w="738505" h="496569">
                  <a:moveTo>
                    <a:pt x="375932" y="0"/>
                  </a:moveTo>
                  <a:lnTo>
                    <a:pt x="343103" y="0"/>
                  </a:lnTo>
                  <a:lnTo>
                    <a:pt x="343103" y="232816"/>
                  </a:lnTo>
                  <a:lnTo>
                    <a:pt x="375932" y="232816"/>
                  </a:lnTo>
                  <a:lnTo>
                    <a:pt x="375932" y="0"/>
                  </a:lnTo>
                  <a:close/>
                </a:path>
                <a:path w="738505" h="496569">
                  <a:moveTo>
                    <a:pt x="436067" y="263664"/>
                  </a:moveTo>
                  <a:lnTo>
                    <a:pt x="400253" y="263664"/>
                  </a:lnTo>
                  <a:lnTo>
                    <a:pt x="400253" y="496493"/>
                  </a:lnTo>
                  <a:lnTo>
                    <a:pt x="436067" y="496493"/>
                  </a:lnTo>
                  <a:lnTo>
                    <a:pt x="436067" y="263664"/>
                  </a:lnTo>
                  <a:close/>
                </a:path>
                <a:path w="738505" h="496569">
                  <a:moveTo>
                    <a:pt x="436067" y="0"/>
                  </a:moveTo>
                  <a:lnTo>
                    <a:pt x="400253" y="0"/>
                  </a:lnTo>
                  <a:lnTo>
                    <a:pt x="400253" y="232816"/>
                  </a:lnTo>
                  <a:lnTo>
                    <a:pt x="436067" y="232816"/>
                  </a:lnTo>
                  <a:lnTo>
                    <a:pt x="436067" y="0"/>
                  </a:lnTo>
                  <a:close/>
                </a:path>
                <a:path w="738505" h="496569">
                  <a:moveTo>
                    <a:pt x="496176" y="101"/>
                  </a:moveTo>
                  <a:lnTo>
                    <a:pt x="457454" y="0"/>
                  </a:lnTo>
                  <a:lnTo>
                    <a:pt x="457454" y="232816"/>
                  </a:lnTo>
                  <a:lnTo>
                    <a:pt x="496176" y="232816"/>
                  </a:lnTo>
                  <a:lnTo>
                    <a:pt x="496176" y="101"/>
                  </a:lnTo>
                  <a:close/>
                </a:path>
                <a:path w="738505" h="496569">
                  <a:moveTo>
                    <a:pt x="496189" y="263677"/>
                  </a:moveTo>
                  <a:lnTo>
                    <a:pt x="457454" y="263677"/>
                  </a:lnTo>
                  <a:lnTo>
                    <a:pt x="457454" y="496493"/>
                  </a:lnTo>
                  <a:lnTo>
                    <a:pt x="496189" y="496404"/>
                  </a:lnTo>
                  <a:lnTo>
                    <a:pt x="496189" y="263677"/>
                  </a:lnTo>
                  <a:close/>
                </a:path>
                <a:path w="738505" h="496569">
                  <a:moveTo>
                    <a:pt x="556361" y="8902"/>
                  </a:moveTo>
                  <a:lnTo>
                    <a:pt x="546176" y="6324"/>
                  </a:lnTo>
                  <a:lnTo>
                    <a:pt x="535825" y="4178"/>
                  </a:lnTo>
                  <a:lnTo>
                    <a:pt x="525310" y="2463"/>
                  </a:lnTo>
                  <a:lnTo>
                    <a:pt x="514642" y="1193"/>
                  </a:lnTo>
                  <a:lnTo>
                    <a:pt x="514642" y="232816"/>
                  </a:lnTo>
                  <a:lnTo>
                    <a:pt x="556361" y="232816"/>
                  </a:lnTo>
                  <a:lnTo>
                    <a:pt x="556361" y="8902"/>
                  </a:lnTo>
                  <a:close/>
                </a:path>
                <a:path w="738505" h="496569">
                  <a:moveTo>
                    <a:pt x="556374" y="263677"/>
                  </a:moveTo>
                  <a:lnTo>
                    <a:pt x="514642" y="263677"/>
                  </a:lnTo>
                  <a:lnTo>
                    <a:pt x="514642" y="495312"/>
                  </a:lnTo>
                  <a:lnTo>
                    <a:pt x="525310" y="494042"/>
                  </a:lnTo>
                  <a:lnTo>
                    <a:pt x="535825" y="492340"/>
                  </a:lnTo>
                  <a:lnTo>
                    <a:pt x="546176" y="490207"/>
                  </a:lnTo>
                  <a:lnTo>
                    <a:pt x="556374" y="487641"/>
                  </a:lnTo>
                  <a:lnTo>
                    <a:pt x="556374" y="263677"/>
                  </a:lnTo>
                  <a:close/>
                </a:path>
                <a:path w="738505" h="496569">
                  <a:moveTo>
                    <a:pt x="616508" y="263677"/>
                  </a:moveTo>
                  <a:lnTo>
                    <a:pt x="571830" y="263677"/>
                  </a:lnTo>
                  <a:lnTo>
                    <a:pt x="571830" y="482790"/>
                  </a:lnTo>
                  <a:lnTo>
                    <a:pt x="583438" y="478434"/>
                  </a:lnTo>
                  <a:lnTo>
                    <a:pt x="594766" y="473519"/>
                  </a:lnTo>
                  <a:lnTo>
                    <a:pt x="605802" y="468071"/>
                  </a:lnTo>
                  <a:lnTo>
                    <a:pt x="616508" y="462089"/>
                  </a:lnTo>
                  <a:lnTo>
                    <a:pt x="616508" y="263677"/>
                  </a:lnTo>
                  <a:close/>
                </a:path>
                <a:path w="738505" h="496569">
                  <a:moveTo>
                    <a:pt x="616508" y="34442"/>
                  </a:moveTo>
                  <a:lnTo>
                    <a:pt x="605802" y="28473"/>
                  </a:lnTo>
                  <a:lnTo>
                    <a:pt x="594766" y="23025"/>
                  </a:lnTo>
                  <a:lnTo>
                    <a:pt x="583438" y="18110"/>
                  </a:lnTo>
                  <a:lnTo>
                    <a:pt x="571830" y="13741"/>
                  </a:lnTo>
                  <a:lnTo>
                    <a:pt x="571830" y="232816"/>
                  </a:lnTo>
                  <a:lnTo>
                    <a:pt x="616508" y="232816"/>
                  </a:lnTo>
                  <a:lnTo>
                    <a:pt x="616508" y="34442"/>
                  </a:lnTo>
                  <a:close/>
                </a:path>
                <a:path w="738505" h="496569">
                  <a:moveTo>
                    <a:pt x="676605" y="263677"/>
                  </a:moveTo>
                  <a:lnTo>
                    <a:pt x="629018" y="263677"/>
                  </a:lnTo>
                  <a:lnTo>
                    <a:pt x="629018" y="454177"/>
                  </a:lnTo>
                  <a:lnTo>
                    <a:pt x="641908" y="444855"/>
                  </a:lnTo>
                  <a:lnTo>
                    <a:pt x="654177" y="434759"/>
                  </a:lnTo>
                  <a:lnTo>
                    <a:pt x="665759" y="423900"/>
                  </a:lnTo>
                  <a:lnTo>
                    <a:pt x="676605" y="412318"/>
                  </a:lnTo>
                  <a:lnTo>
                    <a:pt x="676605" y="263677"/>
                  </a:lnTo>
                  <a:close/>
                </a:path>
                <a:path w="738505" h="496569">
                  <a:moveTo>
                    <a:pt x="676617" y="84226"/>
                  </a:moveTo>
                  <a:lnTo>
                    <a:pt x="665772" y="72644"/>
                  </a:lnTo>
                  <a:lnTo>
                    <a:pt x="654189" y="61785"/>
                  </a:lnTo>
                  <a:lnTo>
                    <a:pt x="641934" y="51689"/>
                  </a:lnTo>
                  <a:lnTo>
                    <a:pt x="629031" y="42367"/>
                  </a:lnTo>
                  <a:lnTo>
                    <a:pt x="629031" y="232816"/>
                  </a:lnTo>
                  <a:lnTo>
                    <a:pt x="676617" y="232816"/>
                  </a:lnTo>
                  <a:lnTo>
                    <a:pt x="676617" y="84226"/>
                  </a:lnTo>
                  <a:close/>
                </a:path>
                <a:path w="738505" h="496569">
                  <a:moveTo>
                    <a:pt x="738098" y="232816"/>
                  </a:moveTo>
                  <a:lnTo>
                    <a:pt x="732853" y="195059"/>
                  </a:lnTo>
                  <a:lnTo>
                    <a:pt x="722160" y="159334"/>
                  </a:lnTo>
                  <a:lnTo>
                    <a:pt x="706462" y="126072"/>
                  </a:lnTo>
                  <a:lnTo>
                    <a:pt x="686219" y="95758"/>
                  </a:lnTo>
                  <a:lnTo>
                    <a:pt x="686219" y="232816"/>
                  </a:lnTo>
                  <a:lnTo>
                    <a:pt x="738098" y="23281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bg object 31">
              <a:extLst>
                <a:ext uri="{FF2B5EF4-FFF2-40B4-BE49-F238E27FC236}">
                  <a16:creationId xmlns:a16="http://schemas.microsoft.com/office/drawing/2014/main" id="{6677F7CD-1B49-A3BA-73D8-FF7FF6DF048B}"/>
                </a:ext>
              </a:extLst>
            </p:cNvPr>
            <p:cNvSpPr/>
            <p:nvPr/>
          </p:nvSpPr>
          <p:spPr>
            <a:xfrm>
              <a:off x="581787" y="638860"/>
              <a:ext cx="12700" cy="492759"/>
            </a:xfrm>
            <a:custGeom>
              <a:avLst/>
              <a:gdLst/>
              <a:ahLst/>
              <a:cxnLst/>
              <a:rect l="l" t="t" r="r" b="b"/>
              <a:pathLst>
                <a:path w="12700" h="492759">
                  <a:moveTo>
                    <a:pt x="12230" y="259918"/>
                  </a:moveTo>
                  <a:lnTo>
                    <a:pt x="0" y="259918"/>
                  </a:lnTo>
                  <a:lnTo>
                    <a:pt x="0" y="492734"/>
                  </a:lnTo>
                  <a:lnTo>
                    <a:pt x="12230" y="492734"/>
                  </a:lnTo>
                  <a:lnTo>
                    <a:pt x="12230" y="259918"/>
                  </a:lnTo>
                  <a:close/>
                </a:path>
                <a:path w="12700" h="492759">
                  <a:moveTo>
                    <a:pt x="12230" y="0"/>
                  </a:moveTo>
                  <a:lnTo>
                    <a:pt x="0" y="0"/>
                  </a:lnTo>
                  <a:lnTo>
                    <a:pt x="0" y="232829"/>
                  </a:lnTo>
                  <a:lnTo>
                    <a:pt x="12230" y="232829"/>
                  </a:lnTo>
                  <a:lnTo>
                    <a:pt x="1223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7697480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</p:sldLayoutIdLst>
  <p:txStyles>
    <p:titleStyle>
      <a:lvl1pPr>
        <a:defRPr>
          <a:solidFill>
            <a:srgbClr val="00B050"/>
          </a:solidFill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102D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835394" y="10470452"/>
            <a:ext cx="6433312" cy="56292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005205" y="10470452"/>
            <a:ext cx="4623943" cy="56292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11/4/2025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4474953" y="10470452"/>
            <a:ext cx="4623943" cy="56292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‹Nr.›</a:t>
            </a:fld>
            <a:endParaRPr/>
          </a:p>
        </p:txBody>
      </p: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11002E44-7DFF-645D-62EF-2526BDAFB639}"/>
              </a:ext>
            </a:extLst>
          </p:cNvPr>
          <p:cNvGrpSpPr/>
          <p:nvPr userDrawn="1"/>
        </p:nvGrpSpPr>
        <p:grpSpPr>
          <a:xfrm>
            <a:off x="13396199" y="352251"/>
            <a:ext cx="6714251" cy="1195749"/>
            <a:chOff x="5193506" y="297090"/>
            <a:chExt cx="5498307" cy="979200"/>
          </a:xfrm>
        </p:grpSpPr>
        <p:sp>
          <p:nvSpPr>
            <p:cNvPr id="33" name="object 3">
              <a:extLst>
                <a:ext uri="{FF2B5EF4-FFF2-40B4-BE49-F238E27FC236}">
                  <a16:creationId xmlns:a16="http://schemas.microsoft.com/office/drawing/2014/main" id="{FB6FE013-D504-22CE-C6F6-3BAF6D319F64}"/>
                </a:ext>
              </a:extLst>
            </p:cNvPr>
            <p:cNvSpPr/>
            <p:nvPr userDrawn="1"/>
          </p:nvSpPr>
          <p:spPr>
            <a:xfrm>
              <a:off x="5628343" y="785422"/>
              <a:ext cx="5063470" cy="454637"/>
            </a:xfrm>
            <a:custGeom>
              <a:avLst/>
              <a:gdLst/>
              <a:ahLst/>
              <a:cxnLst/>
              <a:rect l="l" t="t" r="r" b="b"/>
              <a:pathLst>
                <a:path w="6217284" h="529590">
                  <a:moveTo>
                    <a:pt x="6216742" y="0"/>
                  </a:moveTo>
                  <a:lnTo>
                    <a:pt x="0" y="0"/>
                  </a:lnTo>
                  <a:lnTo>
                    <a:pt x="0" y="529282"/>
                  </a:lnTo>
                  <a:lnTo>
                    <a:pt x="6216742" y="529282"/>
                  </a:lnTo>
                  <a:lnTo>
                    <a:pt x="6216742" y="0"/>
                  </a:lnTo>
                  <a:close/>
                </a:path>
              </a:pathLst>
            </a:custGeom>
            <a:solidFill>
              <a:srgbClr val="A2CB3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Textfeld 35">
              <a:extLst>
                <a:ext uri="{FF2B5EF4-FFF2-40B4-BE49-F238E27FC236}">
                  <a16:creationId xmlns:a16="http://schemas.microsoft.com/office/drawing/2014/main" id="{DEDCF36A-E1E5-5EE1-FC3F-CCA11CC94BCD}"/>
                </a:ext>
              </a:extLst>
            </p:cNvPr>
            <p:cNvSpPr txBox="1"/>
            <p:nvPr userDrawn="1"/>
          </p:nvSpPr>
          <p:spPr>
            <a:xfrm>
              <a:off x="5628343" y="838005"/>
              <a:ext cx="4275027" cy="340252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de-AT" sz="2100" b="1" dirty="0">
                  <a:solidFill>
                    <a:srgbClr val="102D41"/>
                  </a:solidFill>
                  <a:latin typeface="+mj-lt"/>
                  <a:cs typeface="Leelawadee UI"/>
                </a:rPr>
                <a:t>ELEKTRONIK &amp; TECHN. INFORMATIK</a:t>
              </a:r>
              <a:endParaRPr lang="de-AT" sz="2100" dirty="0">
                <a:latin typeface="+mj-lt"/>
              </a:endParaRPr>
            </a:p>
          </p:txBody>
        </p:sp>
        <p:cxnSp>
          <p:nvCxnSpPr>
            <p:cNvPr id="38" name="Gerader Verbinder 37">
              <a:extLst>
                <a:ext uri="{FF2B5EF4-FFF2-40B4-BE49-F238E27FC236}">
                  <a16:creationId xmlns:a16="http://schemas.microsoft.com/office/drawing/2014/main" id="{65F82143-27DA-A1B9-1A87-1A4A89BC7AD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193506" y="661503"/>
              <a:ext cx="5486398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Gerader Verbinder 38">
              <a:extLst>
                <a:ext uri="{FF2B5EF4-FFF2-40B4-BE49-F238E27FC236}">
                  <a16:creationId xmlns:a16="http://schemas.microsoft.com/office/drawing/2014/main" id="{F88B8960-CD3E-2A6D-71E7-48B1EAEC8317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5504400" y="297090"/>
              <a:ext cx="0" cy="97920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object 2">
            <a:extLst>
              <a:ext uri="{FF2B5EF4-FFF2-40B4-BE49-F238E27FC236}">
                <a16:creationId xmlns:a16="http://schemas.microsoft.com/office/drawing/2014/main" id="{59842796-8DCE-3B49-27A3-17AF2CDF3E19}"/>
              </a:ext>
            </a:extLst>
          </p:cNvPr>
          <p:cNvSpPr txBox="1"/>
          <p:nvPr userDrawn="1"/>
        </p:nvSpPr>
        <p:spPr>
          <a:xfrm>
            <a:off x="17560919" y="341151"/>
            <a:ext cx="2198068" cy="3359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139" algn="r">
              <a:lnSpc>
                <a:spcPct val="100000"/>
              </a:lnSpc>
              <a:spcBef>
                <a:spcPts val="111"/>
              </a:spcBef>
            </a:pPr>
            <a:r>
              <a:rPr sz="2100" spc="-11" dirty="0">
                <a:solidFill>
                  <a:schemeClr val="bg1"/>
                </a:solidFill>
                <a:latin typeface="+mj-lt"/>
                <a:cs typeface="Leelawadee UI"/>
              </a:rPr>
              <a:t>www.bulme.at</a:t>
            </a:r>
            <a:endParaRPr sz="2100" dirty="0">
              <a:solidFill>
                <a:schemeClr val="bg1"/>
              </a:solidFill>
              <a:latin typeface="+mj-lt"/>
              <a:cs typeface="Leelawadee UI"/>
            </a:endParaRPr>
          </a:p>
        </p:txBody>
      </p:sp>
      <p:grpSp>
        <p:nvGrpSpPr>
          <p:cNvPr id="40" name="Gruppieren 39">
            <a:extLst>
              <a:ext uri="{FF2B5EF4-FFF2-40B4-BE49-F238E27FC236}">
                <a16:creationId xmlns:a16="http://schemas.microsoft.com/office/drawing/2014/main" id="{18025832-1D3C-130E-7A27-4E6ADCEC9B23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360000" y="360000"/>
            <a:ext cx="4312800" cy="1179401"/>
            <a:chOff x="375183" y="375193"/>
            <a:chExt cx="3730981" cy="1020294"/>
          </a:xfrm>
        </p:grpSpPr>
        <p:sp>
          <p:nvSpPr>
            <p:cNvPr id="41" name="bg object 17">
              <a:extLst>
                <a:ext uri="{FF2B5EF4-FFF2-40B4-BE49-F238E27FC236}">
                  <a16:creationId xmlns:a16="http://schemas.microsoft.com/office/drawing/2014/main" id="{30A358C3-68EB-2DD7-EA23-AA1D42BF0265}"/>
                </a:ext>
              </a:extLst>
            </p:cNvPr>
            <p:cNvSpPr/>
            <p:nvPr/>
          </p:nvSpPr>
          <p:spPr>
            <a:xfrm>
              <a:off x="1681107" y="393541"/>
              <a:ext cx="899794" cy="184785"/>
            </a:xfrm>
            <a:custGeom>
              <a:avLst/>
              <a:gdLst/>
              <a:ahLst/>
              <a:cxnLst/>
              <a:rect l="l" t="t" r="r" b="b"/>
              <a:pathLst>
                <a:path w="899794" h="184784">
                  <a:moveTo>
                    <a:pt x="26659" y="38749"/>
                  </a:moveTo>
                  <a:lnTo>
                    <a:pt x="0" y="38749"/>
                  </a:lnTo>
                  <a:lnTo>
                    <a:pt x="0" y="182250"/>
                  </a:lnTo>
                  <a:lnTo>
                    <a:pt x="26659" y="182250"/>
                  </a:lnTo>
                  <a:lnTo>
                    <a:pt x="26659" y="120739"/>
                  </a:lnTo>
                  <a:lnTo>
                    <a:pt x="127513" y="120739"/>
                  </a:lnTo>
                  <a:lnTo>
                    <a:pt x="127513" y="97987"/>
                  </a:lnTo>
                  <a:lnTo>
                    <a:pt x="26659" y="97987"/>
                  </a:lnTo>
                  <a:lnTo>
                    <a:pt x="26659" y="38749"/>
                  </a:lnTo>
                  <a:close/>
                </a:path>
                <a:path w="899794" h="184784">
                  <a:moveTo>
                    <a:pt x="127513" y="120739"/>
                  </a:moveTo>
                  <a:lnTo>
                    <a:pt x="100864" y="120739"/>
                  </a:lnTo>
                  <a:lnTo>
                    <a:pt x="100864" y="182250"/>
                  </a:lnTo>
                  <a:lnTo>
                    <a:pt x="127513" y="182250"/>
                  </a:lnTo>
                  <a:lnTo>
                    <a:pt x="127513" y="120739"/>
                  </a:lnTo>
                  <a:close/>
                </a:path>
                <a:path w="899794" h="184784">
                  <a:moveTo>
                    <a:pt x="127513" y="38749"/>
                  </a:moveTo>
                  <a:lnTo>
                    <a:pt x="100864" y="38749"/>
                  </a:lnTo>
                  <a:lnTo>
                    <a:pt x="100864" y="97987"/>
                  </a:lnTo>
                  <a:lnTo>
                    <a:pt x="127513" y="97987"/>
                  </a:lnTo>
                  <a:lnTo>
                    <a:pt x="127513" y="38749"/>
                  </a:lnTo>
                  <a:close/>
                </a:path>
                <a:path w="899794" h="184784">
                  <a:moveTo>
                    <a:pt x="233088" y="36695"/>
                  </a:moveTo>
                  <a:lnTo>
                    <a:pt x="193526" y="46232"/>
                  </a:lnTo>
                  <a:lnTo>
                    <a:pt x="165845" y="72672"/>
                  </a:lnTo>
                  <a:lnTo>
                    <a:pt x="155798" y="110494"/>
                  </a:lnTo>
                  <a:lnTo>
                    <a:pt x="156442" y="120784"/>
                  </a:lnTo>
                  <a:lnTo>
                    <a:pt x="171400" y="156373"/>
                  </a:lnTo>
                  <a:lnTo>
                    <a:pt x="202607" y="178933"/>
                  </a:lnTo>
                  <a:lnTo>
                    <a:pt x="233088" y="184292"/>
                  </a:lnTo>
                  <a:lnTo>
                    <a:pt x="243785" y="183696"/>
                  </a:lnTo>
                  <a:lnTo>
                    <a:pt x="281002" y="169537"/>
                  </a:lnTo>
                  <a:lnTo>
                    <a:pt x="290662" y="160926"/>
                  </a:lnTo>
                  <a:lnTo>
                    <a:pt x="233088" y="160926"/>
                  </a:lnTo>
                  <a:lnTo>
                    <a:pt x="226092" y="160523"/>
                  </a:lnTo>
                  <a:lnTo>
                    <a:pt x="192806" y="141895"/>
                  </a:lnTo>
                  <a:lnTo>
                    <a:pt x="182656" y="110494"/>
                  </a:lnTo>
                  <a:lnTo>
                    <a:pt x="183066" y="103492"/>
                  </a:lnTo>
                  <a:lnTo>
                    <a:pt x="201822" y="70072"/>
                  </a:lnTo>
                  <a:lnTo>
                    <a:pt x="233088" y="60072"/>
                  </a:lnTo>
                  <a:lnTo>
                    <a:pt x="290667" y="60072"/>
                  </a:lnTo>
                  <a:lnTo>
                    <a:pt x="288385" y="57579"/>
                  </a:lnTo>
                  <a:lnTo>
                    <a:pt x="253944" y="39080"/>
                  </a:lnTo>
                  <a:lnTo>
                    <a:pt x="243785" y="37291"/>
                  </a:lnTo>
                  <a:lnTo>
                    <a:pt x="233088" y="36695"/>
                  </a:lnTo>
                  <a:close/>
                </a:path>
                <a:path w="899794" h="184784">
                  <a:moveTo>
                    <a:pt x="290667" y="60072"/>
                  </a:moveTo>
                  <a:lnTo>
                    <a:pt x="233088" y="60072"/>
                  </a:lnTo>
                  <a:lnTo>
                    <a:pt x="240080" y="60475"/>
                  </a:lnTo>
                  <a:lnTo>
                    <a:pt x="246716" y="61684"/>
                  </a:lnTo>
                  <a:lnTo>
                    <a:pt x="279845" y="90587"/>
                  </a:lnTo>
                  <a:lnTo>
                    <a:pt x="283510" y="110494"/>
                  </a:lnTo>
                  <a:lnTo>
                    <a:pt x="283101" y="117497"/>
                  </a:lnTo>
                  <a:lnTo>
                    <a:pt x="264346" y="150916"/>
                  </a:lnTo>
                  <a:lnTo>
                    <a:pt x="233088" y="160926"/>
                  </a:lnTo>
                  <a:lnTo>
                    <a:pt x="290662" y="160926"/>
                  </a:lnTo>
                  <a:lnTo>
                    <a:pt x="309745" y="120701"/>
                  </a:lnTo>
                  <a:lnTo>
                    <a:pt x="310368" y="110494"/>
                  </a:lnTo>
                  <a:lnTo>
                    <a:pt x="309740" y="100209"/>
                  </a:lnTo>
                  <a:lnTo>
                    <a:pt x="307857" y="90460"/>
                  </a:lnTo>
                  <a:lnTo>
                    <a:pt x="304718" y="81246"/>
                  </a:lnTo>
                  <a:lnTo>
                    <a:pt x="300321" y="72568"/>
                  </a:lnTo>
                  <a:lnTo>
                    <a:pt x="294828" y="64619"/>
                  </a:lnTo>
                  <a:lnTo>
                    <a:pt x="290667" y="60072"/>
                  </a:lnTo>
                  <a:close/>
                </a:path>
                <a:path w="899794" h="184784">
                  <a:moveTo>
                    <a:pt x="216757" y="0"/>
                  </a:moveTo>
                  <a:lnTo>
                    <a:pt x="209649" y="0"/>
                  </a:lnTo>
                  <a:lnTo>
                    <a:pt x="206710" y="1167"/>
                  </a:lnTo>
                  <a:lnTo>
                    <a:pt x="202062" y="5815"/>
                  </a:lnTo>
                  <a:lnTo>
                    <a:pt x="200905" y="8817"/>
                  </a:lnTo>
                  <a:lnTo>
                    <a:pt x="200905" y="16060"/>
                  </a:lnTo>
                  <a:lnTo>
                    <a:pt x="202062" y="18999"/>
                  </a:lnTo>
                  <a:lnTo>
                    <a:pt x="206710" y="23647"/>
                  </a:lnTo>
                  <a:lnTo>
                    <a:pt x="209649" y="24804"/>
                  </a:lnTo>
                  <a:lnTo>
                    <a:pt x="216757" y="24804"/>
                  </a:lnTo>
                  <a:lnTo>
                    <a:pt x="219686" y="23647"/>
                  </a:lnTo>
                  <a:lnTo>
                    <a:pt x="224334" y="18999"/>
                  </a:lnTo>
                  <a:lnTo>
                    <a:pt x="225501" y="16060"/>
                  </a:lnTo>
                  <a:lnTo>
                    <a:pt x="225501" y="8817"/>
                  </a:lnTo>
                  <a:lnTo>
                    <a:pt x="224334" y="5815"/>
                  </a:lnTo>
                  <a:lnTo>
                    <a:pt x="219686" y="1167"/>
                  </a:lnTo>
                  <a:lnTo>
                    <a:pt x="216757" y="0"/>
                  </a:lnTo>
                  <a:close/>
                </a:path>
                <a:path w="899794" h="184784">
                  <a:moveTo>
                    <a:pt x="256527" y="0"/>
                  </a:moveTo>
                  <a:lnTo>
                    <a:pt x="249420" y="0"/>
                  </a:lnTo>
                  <a:lnTo>
                    <a:pt x="246481" y="1167"/>
                  </a:lnTo>
                  <a:lnTo>
                    <a:pt x="241832" y="5815"/>
                  </a:lnTo>
                  <a:lnTo>
                    <a:pt x="240676" y="8817"/>
                  </a:lnTo>
                  <a:lnTo>
                    <a:pt x="240676" y="16060"/>
                  </a:lnTo>
                  <a:lnTo>
                    <a:pt x="241832" y="18999"/>
                  </a:lnTo>
                  <a:lnTo>
                    <a:pt x="246481" y="23647"/>
                  </a:lnTo>
                  <a:lnTo>
                    <a:pt x="249420" y="24804"/>
                  </a:lnTo>
                  <a:lnTo>
                    <a:pt x="256527" y="24804"/>
                  </a:lnTo>
                  <a:lnTo>
                    <a:pt x="259456" y="23647"/>
                  </a:lnTo>
                  <a:lnTo>
                    <a:pt x="264104" y="18999"/>
                  </a:lnTo>
                  <a:lnTo>
                    <a:pt x="265271" y="16060"/>
                  </a:lnTo>
                  <a:lnTo>
                    <a:pt x="265271" y="8817"/>
                  </a:lnTo>
                  <a:lnTo>
                    <a:pt x="264104" y="5815"/>
                  </a:lnTo>
                  <a:lnTo>
                    <a:pt x="259456" y="1167"/>
                  </a:lnTo>
                  <a:lnTo>
                    <a:pt x="256527" y="0"/>
                  </a:lnTo>
                  <a:close/>
                </a:path>
                <a:path w="899794" h="184784">
                  <a:moveTo>
                    <a:pt x="365313" y="38749"/>
                  </a:moveTo>
                  <a:lnTo>
                    <a:pt x="338653" y="38749"/>
                  </a:lnTo>
                  <a:lnTo>
                    <a:pt x="338653" y="182250"/>
                  </a:lnTo>
                  <a:lnTo>
                    <a:pt x="365313" y="182250"/>
                  </a:lnTo>
                  <a:lnTo>
                    <a:pt x="365313" y="120739"/>
                  </a:lnTo>
                  <a:lnTo>
                    <a:pt x="466167" y="120739"/>
                  </a:lnTo>
                  <a:lnTo>
                    <a:pt x="466167" y="97987"/>
                  </a:lnTo>
                  <a:lnTo>
                    <a:pt x="365313" y="97987"/>
                  </a:lnTo>
                  <a:lnTo>
                    <a:pt x="365313" y="38749"/>
                  </a:lnTo>
                  <a:close/>
                </a:path>
                <a:path w="899794" h="184784">
                  <a:moveTo>
                    <a:pt x="466167" y="120739"/>
                  </a:moveTo>
                  <a:lnTo>
                    <a:pt x="439517" y="120739"/>
                  </a:lnTo>
                  <a:lnTo>
                    <a:pt x="439517" y="182250"/>
                  </a:lnTo>
                  <a:lnTo>
                    <a:pt x="466167" y="182250"/>
                  </a:lnTo>
                  <a:lnTo>
                    <a:pt x="466167" y="120739"/>
                  </a:lnTo>
                  <a:close/>
                </a:path>
                <a:path w="899794" h="184784">
                  <a:moveTo>
                    <a:pt x="466167" y="38749"/>
                  </a:moveTo>
                  <a:lnTo>
                    <a:pt x="439517" y="38749"/>
                  </a:lnTo>
                  <a:lnTo>
                    <a:pt x="439517" y="97987"/>
                  </a:lnTo>
                  <a:lnTo>
                    <a:pt x="466167" y="97987"/>
                  </a:lnTo>
                  <a:lnTo>
                    <a:pt x="466167" y="38749"/>
                  </a:lnTo>
                  <a:close/>
                </a:path>
                <a:path w="899794" h="184784">
                  <a:moveTo>
                    <a:pt x="609470" y="38749"/>
                  </a:moveTo>
                  <a:lnTo>
                    <a:pt x="504707" y="38749"/>
                  </a:lnTo>
                  <a:lnTo>
                    <a:pt x="504707" y="182250"/>
                  </a:lnTo>
                  <a:lnTo>
                    <a:pt x="612336" y="182250"/>
                  </a:lnTo>
                  <a:lnTo>
                    <a:pt x="612336" y="159905"/>
                  </a:lnTo>
                  <a:lnTo>
                    <a:pt x="531356" y="159905"/>
                  </a:lnTo>
                  <a:lnTo>
                    <a:pt x="531356" y="120343"/>
                  </a:lnTo>
                  <a:lnTo>
                    <a:pt x="600642" y="120343"/>
                  </a:lnTo>
                  <a:lnTo>
                    <a:pt x="600642" y="98404"/>
                  </a:lnTo>
                  <a:lnTo>
                    <a:pt x="531356" y="98404"/>
                  </a:lnTo>
                  <a:lnTo>
                    <a:pt x="531356" y="61093"/>
                  </a:lnTo>
                  <a:lnTo>
                    <a:pt x="609470" y="61093"/>
                  </a:lnTo>
                  <a:lnTo>
                    <a:pt x="609470" y="38749"/>
                  </a:lnTo>
                  <a:close/>
                </a:path>
                <a:path w="899794" h="184784">
                  <a:moveTo>
                    <a:pt x="701090" y="38749"/>
                  </a:moveTo>
                  <a:lnTo>
                    <a:pt x="642059" y="38749"/>
                  </a:lnTo>
                  <a:lnTo>
                    <a:pt x="642059" y="182250"/>
                  </a:lnTo>
                  <a:lnTo>
                    <a:pt x="668698" y="182250"/>
                  </a:lnTo>
                  <a:lnTo>
                    <a:pt x="668698" y="140426"/>
                  </a:lnTo>
                  <a:lnTo>
                    <a:pt x="703560" y="140426"/>
                  </a:lnTo>
                  <a:lnTo>
                    <a:pt x="705404" y="140363"/>
                  </a:lnTo>
                  <a:lnTo>
                    <a:pt x="706634" y="140218"/>
                  </a:lnTo>
                  <a:lnTo>
                    <a:pt x="735219" y="140218"/>
                  </a:lnTo>
                  <a:lnTo>
                    <a:pt x="731637" y="135100"/>
                  </a:lnTo>
                  <a:lnTo>
                    <a:pt x="738587" y="131854"/>
                  </a:lnTo>
                  <a:lnTo>
                    <a:pt x="744681" y="127869"/>
                  </a:lnTo>
                  <a:lnTo>
                    <a:pt x="749917" y="123142"/>
                  </a:lnTo>
                  <a:lnTo>
                    <a:pt x="753643" y="118488"/>
                  </a:lnTo>
                  <a:lnTo>
                    <a:pt x="668698" y="118488"/>
                  </a:lnTo>
                  <a:lnTo>
                    <a:pt x="668698" y="61291"/>
                  </a:lnTo>
                  <a:lnTo>
                    <a:pt x="753874" y="61291"/>
                  </a:lnTo>
                  <a:lnTo>
                    <a:pt x="750713" y="57116"/>
                  </a:lnTo>
                  <a:lnTo>
                    <a:pt x="710120" y="39133"/>
                  </a:lnTo>
                  <a:lnTo>
                    <a:pt x="701090" y="38749"/>
                  </a:lnTo>
                  <a:close/>
                </a:path>
                <a:path w="899794" h="184784">
                  <a:moveTo>
                    <a:pt x="735219" y="140218"/>
                  </a:moveTo>
                  <a:lnTo>
                    <a:pt x="706634" y="140218"/>
                  </a:lnTo>
                  <a:lnTo>
                    <a:pt x="735951" y="182250"/>
                  </a:lnTo>
                  <a:lnTo>
                    <a:pt x="764643" y="182250"/>
                  </a:lnTo>
                  <a:lnTo>
                    <a:pt x="735219" y="140218"/>
                  </a:lnTo>
                  <a:close/>
                </a:path>
                <a:path w="899794" h="184784">
                  <a:moveTo>
                    <a:pt x="753874" y="61291"/>
                  </a:moveTo>
                  <a:lnTo>
                    <a:pt x="699870" y="61291"/>
                  </a:lnTo>
                  <a:lnTo>
                    <a:pt x="708054" y="61754"/>
                  </a:lnTo>
                  <a:lnTo>
                    <a:pt x="715188" y="63141"/>
                  </a:lnTo>
                  <a:lnTo>
                    <a:pt x="721271" y="65451"/>
                  </a:lnTo>
                  <a:lnTo>
                    <a:pt x="726301" y="68681"/>
                  </a:lnTo>
                  <a:lnTo>
                    <a:pt x="732324" y="73600"/>
                  </a:lnTo>
                  <a:lnTo>
                    <a:pt x="735326" y="80635"/>
                  </a:lnTo>
                  <a:lnTo>
                    <a:pt x="735326" y="98946"/>
                  </a:lnTo>
                  <a:lnTo>
                    <a:pt x="699870" y="118488"/>
                  </a:lnTo>
                  <a:lnTo>
                    <a:pt x="753643" y="118488"/>
                  </a:lnTo>
                  <a:lnTo>
                    <a:pt x="762184" y="89796"/>
                  </a:lnTo>
                  <a:lnTo>
                    <a:pt x="761722" y="82171"/>
                  </a:lnTo>
                  <a:lnTo>
                    <a:pt x="760339" y="75084"/>
                  </a:lnTo>
                  <a:lnTo>
                    <a:pt x="758033" y="68534"/>
                  </a:lnTo>
                  <a:lnTo>
                    <a:pt x="754805" y="62521"/>
                  </a:lnTo>
                  <a:lnTo>
                    <a:pt x="753874" y="61291"/>
                  </a:lnTo>
                  <a:close/>
                </a:path>
                <a:path w="899794" h="184784">
                  <a:moveTo>
                    <a:pt x="896659" y="38749"/>
                  </a:moveTo>
                  <a:lnTo>
                    <a:pt x="791907" y="38749"/>
                  </a:lnTo>
                  <a:lnTo>
                    <a:pt x="791907" y="182250"/>
                  </a:lnTo>
                  <a:lnTo>
                    <a:pt x="899525" y="182250"/>
                  </a:lnTo>
                  <a:lnTo>
                    <a:pt x="899525" y="159905"/>
                  </a:lnTo>
                  <a:lnTo>
                    <a:pt x="818556" y="159905"/>
                  </a:lnTo>
                  <a:lnTo>
                    <a:pt x="818556" y="120343"/>
                  </a:lnTo>
                  <a:lnTo>
                    <a:pt x="887852" y="120343"/>
                  </a:lnTo>
                  <a:lnTo>
                    <a:pt x="887852" y="98404"/>
                  </a:lnTo>
                  <a:lnTo>
                    <a:pt x="818556" y="98404"/>
                  </a:lnTo>
                  <a:lnTo>
                    <a:pt x="818556" y="61093"/>
                  </a:lnTo>
                  <a:lnTo>
                    <a:pt x="896659" y="61093"/>
                  </a:lnTo>
                  <a:lnTo>
                    <a:pt x="896659" y="3874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bg object 18">
              <a:extLst>
                <a:ext uri="{FF2B5EF4-FFF2-40B4-BE49-F238E27FC236}">
                  <a16:creationId xmlns:a16="http://schemas.microsoft.com/office/drawing/2014/main" id="{3FADF484-D5C3-1AE1-920B-8B05F325DC9B}"/>
                </a:ext>
              </a:extLst>
            </p:cNvPr>
            <p:cNvSpPr/>
            <p:nvPr/>
          </p:nvSpPr>
          <p:spPr>
            <a:xfrm>
              <a:off x="1662657" y="686490"/>
              <a:ext cx="1377950" cy="147955"/>
            </a:xfrm>
            <a:custGeom>
              <a:avLst/>
              <a:gdLst/>
              <a:ahLst/>
              <a:cxnLst/>
              <a:rect l="l" t="t" r="r" b="b"/>
              <a:pathLst>
                <a:path w="1377950" h="147955">
                  <a:moveTo>
                    <a:pt x="74215" y="24595"/>
                  </a:moveTo>
                  <a:lnTo>
                    <a:pt x="47566" y="24595"/>
                  </a:lnTo>
                  <a:lnTo>
                    <a:pt x="47566" y="145543"/>
                  </a:lnTo>
                  <a:lnTo>
                    <a:pt x="74215" y="145543"/>
                  </a:lnTo>
                  <a:lnTo>
                    <a:pt x="74215" y="24595"/>
                  </a:lnTo>
                  <a:close/>
                </a:path>
                <a:path w="1377950" h="147955">
                  <a:moveTo>
                    <a:pt x="121771" y="2042"/>
                  </a:moveTo>
                  <a:lnTo>
                    <a:pt x="0" y="2042"/>
                  </a:lnTo>
                  <a:lnTo>
                    <a:pt x="0" y="24595"/>
                  </a:lnTo>
                  <a:lnTo>
                    <a:pt x="121771" y="24595"/>
                  </a:lnTo>
                  <a:lnTo>
                    <a:pt x="121771" y="2042"/>
                  </a:lnTo>
                  <a:close/>
                </a:path>
                <a:path w="1377950" h="147955">
                  <a:moveTo>
                    <a:pt x="246616" y="2042"/>
                  </a:moveTo>
                  <a:lnTo>
                    <a:pt x="141864" y="2042"/>
                  </a:lnTo>
                  <a:lnTo>
                    <a:pt x="141864" y="145543"/>
                  </a:lnTo>
                  <a:lnTo>
                    <a:pt x="249482" y="145543"/>
                  </a:lnTo>
                  <a:lnTo>
                    <a:pt x="249482" y="123198"/>
                  </a:lnTo>
                  <a:lnTo>
                    <a:pt x="168513" y="123198"/>
                  </a:lnTo>
                  <a:lnTo>
                    <a:pt x="168513" y="83636"/>
                  </a:lnTo>
                  <a:lnTo>
                    <a:pt x="237799" y="83636"/>
                  </a:lnTo>
                  <a:lnTo>
                    <a:pt x="237799" y="61698"/>
                  </a:lnTo>
                  <a:lnTo>
                    <a:pt x="168513" y="61698"/>
                  </a:lnTo>
                  <a:lnTo>
                    <a:pt x="168513" y="24387"/>
                  </a:lnTo>
                  <a:lnTo>
                    <a:pt x="246616" y="24387"/>
                  </a:lnTo>
                  <a:lnTo>
                    <a:pt x="246616" y="2042"/>
                  </a:lnTo>
                  <a:close/>
                </a:path>
                <a:path w="1377950" h="147955">
                  <a:moveTo>
                    <a:pt x="345834" y="0"/>
                  </a:moveTo>
                  <a:lnTo>
                    <a:pt x="306506" y="9568"/>
                  </a:lnTo>
                  <a:lnTo>
                    <a:pt x="274611" y="44545"/>
                  </a:lnTo>
                  <a:lnTo>
                    <a:pt x="268961" y="73798"/>
                  </a:lnTo>
                  <a:lnTo>
                    <a:pt x="269582" y="84084"/>
                  </a:lnTo>
                  <a:lnTo>
                    <a:pt x="284345" y="119673"/>
                  </a:lnTo>
                  <a:lnTo>
                    <a:pt x="315400" y="142232"/>
                  </a:lnTo>
                  <a:lnTo>
                    <a:pt x="345625" y="147596"/>
                  </a:lnTo>
                  <a:lnTo>
                    <a:pt x="354257" y="147212"/>
                  </a:lnTo>
                  <a:lnTo>
                    <a:pt x="391421" y="133911"/>
                  </a:lnTo>
                  <a:lnTo>
                    <a:pt x="402039" y="124220"/>
                  </a:lnTo>
                  <a:lnTo>
                    <a:pt x="347064" y="124220"/>
                  </a:lnTo>
                  <a:lnTo>
                    <a:pt x="339876" y="123817"/>
                  </a:lnTo>
                  <a:lnTo>
                    <a:pt x="305976" y="105257"/>
                  </a:lnTo>
                  <a:lnTo>
                    <a:pt x="295818" y="73798"/>
                  </a:lnTo>
                  <a:lnTo>
                    <a:pt x="296227" y="66712"/>
                  </a:lnTo>
                  <a:lnTo>
                    <a:pt x="315098" y="33361"/>
                  </a:lnTo>
                  <a:lnTo>
                    <a:pt x="347064" y="23366"/>
                  </a:lnTo>
                  <a:lnTo>
                    <a:pt x="402030" y="23366"/>
                  </a:lnTo>
                  <a:lnTo>
                    <a:pt x="397316" y="18486"/>
                  </a:lnTo>
                  <a:lnTo>
                    <a:pt x="362695" y="1534"/>
                  </a:lnTo>
                  <a:lnTo>
                    <a:pt x="354458" y="383"/>
                  </a:lnTo>
                  <a:lnTo>
                    <a:pt x="345834" y="0"/>
                  </a:lnTo>
                  <a:close/>
                </a:path>
                <a:path w="1377950" h="147955">
                  <a:moveTo>
                    <a:pt x="385396" y="107211"/>
                  </a:moveTo>
                  <a:lnTo>
                    <a:pt x="377155" y="114652"/>
                  </a:lnTo>
                  <a:lnTo>
                    <a:pt x="368020" y="119968"/>
                  </a:lnTo>
                  <a:lnTo>
                    <a:pt x="357989" y="123157"/>
                  </a:lnTo>
                  <a:lnTo>
                    <a:pt x="347064" y="124220"/>
                  </a:lnTo>
                  <a:lnTo>
                    <a:pt x="402039" y="124220"/>
                  </a:lnTo>
                  <a:lnTo>
                    <a:pt x="402623" y="123615"/>
                  </a:lnTo>
                  <a:lnTo>
                    <a:pt x="385396" y="107211"/>
                  </a:lnTo>
                  <a:close/>
                </a:path>
                <a:path w="1377950" h="147955">
                  <a:moveTo>
                    <a:pt x="402030" y="23366"/>
                  </a:moveTo>
                  <a:lnTo>
                    <a:pt x="347064" y="23366"/>
                  </a:lnTo>
                  <a:lnTo>
                    <a:pt x="357989" y="24417"/>
                  </a:lnTo>
                  <a:lnTo>
                    <a:pt x="368020" y="27570"/>
                  </a:lnTo>
                  <a:lnTo>
                    <a:pt x="377155" y="32823"/>
                  </a:lnTo>
                  <a:lnTo>
                    <a:pt x="385396" y="40176"/>
                  </a:lnTo>
                  <a:lnTo>
                    <a:pt x="402623" y="23981"/>
                  </a:lnTo>
                  <a:lnTo>
                    <a:pt x="402030" y="23366"/>
                  </a:lnTo>
                  <a:close/>
                </a:path>
                <a:path w="1377950" h="147955">
                  <a:moveTo>
                    <a:pt x="454890" y="2042"/>
                  </a:moveTo>
                  <a:lnTo>
                    <a:pt x="428241" y="2042"/>
                  </a:lnTo>
                  <a:lnTo>
                    <a:pt x="428241" y="145543"/>
                  </a:lnTo>
                  <a:lnTo>
                    <a:pt x="454890" y="145543"/>
                  </a:lnTo>
                  <a:lnTo>
                    <a:pt x="454890" y="84043"/>
                  </a:lnTo>
                  <a:lnTo>
                    <a:pt x="555754" y="84043"/>
                  </a:lnTo>
                  <a:lnTo>
                    <a:pt x="555754" y="61291"/>
                  </a:lnTo>
                  <a:lnTo>
                    <a:pt x="454890" y="61291"/>
                  </a:lnTo>
                  <a:lnTo>
                    <a:pt x="454890" y="2042"/>
                  </a:lnTo>
                  <a:close/>
                </a:path>
                <a:path w="1377950" h="147955">
                  <a:moveTo>
                    <a:pt x="555754" y="84043"/>
                  </a:moveTo>
                  <a:lnTo>
                    <a:pt x="529095" y="84043"/>
                  </a:lnTo>
                  <a:lnTo>
                    <a:pt x="529095" y="145543"/>
                  </a:lnTo>
                  <a:lnTo>
                    <a:pt x="555754" y="145543"/>
                  </a:lnTo>
                  <a:lnTo>
                    <a:pt x="555754" y="84043"/>
                  </a:lnTo>
                  <a:close/>
                </a:path>
                <a:path w="1377950" h="147955">
                  <a:moveTo>
                    <a:pt x="555754" y="2042"/>
                  </a:moveTo>
                  <a:lnTo>
                    <a:pt x="529095" y="2042"/>
                  </a:lnTo>
                  <a:lnTo>
                    <a:pt x="529095" y="61291"/>
                  </a:lnTo>
                  <a:lnTo>
                    <a:pt x="555754" y="61291"/>
                  </a:lnTo>
                  <a:lnTo>
                    <a:pt x="555754" y="2042"/>
                  </a:lnTo>
                  <a:close/>
                </a:path>
                <a:path w="1377950" h="147955">
                  <a:moveTo>
                    <a:pt x="616223" y="2042"/>
                  </a:moveTo>
                  <a:lnTo>
                    <a:pt x="594295" y="2042"/>
                  </a:lnTo>
                  <a:lnTo>
                    <a:pt x="594295" y="145543"/>
                  </a:lnTo>
                  <a:lnTo>
                    <a:pt x="620725" y="145543"/>
                  </a:lnTo>
                  <a:lnTo>
                    <a:pt x="620725" y="48379"/>
                  </a:lnTo>
                  <a:lnTo>
                    <a:pt x="653952" y="48379"/>
                  </a:lnTo>
                  <a:lnTo>
                    <a:pt x="616223" y="2042"/>
                  </a:lnTo>
                  <a:close/>
                </a:path>
                <a:path w="1377950" h="147955">
                  <a:moveTo>
                    <a:pt x="653952" y="48379"/>
                  </a:moveTo>
                  <a:lnTo>
                    <a:pt x="620725" y="48379"/>
                  </a:lnTo>
                  <a:lnTo>
                    <a:pt x="699860" y="145543"/>
                  </a:lnTo>
                  <a:lnTo>
                    <a:pt x="721798" y="145543"/>
                  </a:lnTo>
                  <a:lnTo>
                    <a:pt x="721798" y="99217"/>
                  </a:lnTo>
                  <a:lnTo>
                    <a:pt x="695347" y="99217"/>
                  </a:lnTo>
                  <a:lnTo>
                    <a:pt x="653952" y="48379"/>
                  </a:lnTo>
                  <a:close/>
                </a:path>
                <a:path w="1377950" h="147955">
                  <a:moveTo>
                    <a:pt x="721798" y="2042"/>
                  </a:moveTo>
                  <a:lnTo>
                    <a:pt x="695347" y="2042"/>
                  </a:lnTo>
                  <a:lnTo>
                    <a:pt x="695347" y="99217"/>
                  </a:lnTo>
                  <a:lnTo>
                    <a:pt x="721798" y="99217"/>
                  </a:lnTo>
                  <a:lnTo>
                    <a:pt x="721798" y="2042"/>
                  </a:lnTo>
                  <a:close/>
                </a:path>
                <a:path w="1377950" h="147955">
                  <a:moveTo>
                    <a:pt x="786988" y="2042"/>
                  </a:moveTo>
                  <a:lnTo>
                    <a:pt x="760339" y="2042"/>
                  </a:lnTo>
                  <a:lnTo>
                    <a:pt x="760339" y="145543"/>
                  </a:lnTo>
                  <a:lnTo>
                    <a:pt x="786988" y="145543"/>
                  </a:lnTo>
                  <a:lnTo>
                    <a:pt x="786988" y="2042"/>
                  </a:lnTo>
                  <a:close/>
                </a:path>
                <a:path w="1377950" h="147955">
                  <a:moveTo>
                    <a:pt x="822861" y="109671"/>
                  </a:moveTo>
                  <a:lnTo>
                    <a:pt x="813637" y="130379"/>
                  </a:lnTo>
                  <a:lnTo>
                    <a:pt x="818550" y="134080"/>
                  </a:lnTo>
                  <a:lnTo>
                    <a:pt x="824269" y="137397"/>
                  </a:lnTo>
                  <a:lnTo>
                    <a:pt x="861982" y="147301"/>
                  </a:lnTo>
                  <a:lnTo>
                    <a:pt x="870218" y="147596"/>
                  </a:lnTo>
                  <a:lnTo>
                    <a:pt x="879287" y="147237"/>
                  </a:lnTo>
                  <a:lnTo>
                    <a:pt x="917472" y="132901"/>
                  </a:lnTo>
                  <a:lnTo>
                    <a:pt x="922457" y="125460"/>
                  </a:lnTo>
                  <a:lnTo>
                    <a:pt x="870218" y="125460"/>
                  </a:lnTo>
                  <a:lnTo>
                    <a:pt x="863768" y="125184"/>
                  </a:lnTo>
                  <a:lnTo>
                    <a:pt x="828728" y="114319"/>
                  </a:lnTo>
                  <a:lnTo>
                    <a:pt x="822861" y="109671"/>
                  </a:lnTo>
                  <a:close/>
                </a:path>
                <a:path w="1377950" h="147955">
                  <a:moveTo>
                    <a:pt x="874523" y="0"/>
                  </a:moveTo>
                  <a:lnTo>
                    <a:pt x="833960" y="9567"/>
                  </a:lnTo>
                  <a:lnTo>
                    <a:pt x="816712" y="34913"/>
                  </a:lnTo>
                  <a:lnTo>
                    <a:pt x="816712" y="52266"/>
                  </a:lnTo>
                  <a:lnTo>
                    <a:pt x="846876" y="79434"/>
                  </a:lnTo>
                  <a:lnTo>
                    <a:pt x="875742" y="87190"/>
                  </a:lnTo>
                  <a:lnTo>
                    <a:pt x="881901" y="88899"/>
                  </a:lnTo>
                  <a:lnTo>
                    <a:pt x="890917" y="91911"/>
                  </a:lnTo>
                  <a:lnTo>
                    <a:pt x="894637" y="93985"/>
                  </a:lnTo>
                  <a:lnTo>
                    <a:pt x="900515" y="99311"/>
                  </a:lnTo>
                  <a:lnTo>
                    <a:pt x="901995" y="102698"/>
                  </a:lnTo>
                  <a:lnTo>
                    <a:pt x="901995" y="112401"/>
                  </a:lnTo>
                  <a:lnTo>
                    <a:pt x="899358" y="116914"/>
                  </a:lnTo>
                  <a:lnTo>
                    <a:pt x="888832" y="123751"/>
                  </a:lnTo>
                  <a:lnTo>
                    <a:pt x="880880" y="125460"/>
                  </a:lnTo>
                  <a:lnTo>
                    <a:pt x="922457" y="125460"/>
                  </a:lnTo>
                  <a:lnTo>
                    <a:pt x="926080" y="120051"/>
                  </a:lnTo>
                  <a:lnTo>
                    <a:pt x="928227" y="112881"/>
                  </a:lnTo>
                  <a:lnTo>
                    <a:pt x="928227" y="95663"/>
                  </a:lnTo>
                  <a:lnTo>
                    <a:pt x="897938" y="68638"/>
                  </a:lnTo>
                  <a:lnTo>
                    <a:pt x="869395" y="61021"/>
                  </a:lnTo>
                  <a:lnTo>
                    <a:pt x="863236" y="59311"/>
                  </a:lnTo>
                  <a:lnTo>
                    <a:pt x="854221" y="56299"/>
                  </a:lnTo>
                  <a:lnTo>
                    <a:pt x="850500" y="54246"/>
                  </a:lnTo>
                  <a:lnTo>
                    <a:pt x="844622" y="49056"/>
                  </a:lnTo>
                  <a:lnTo>
                    <a:pt x="843152" y="45711"/>
                  </a:lnTo>
                  <a:lnTo>
                    <a:pt x="843152" y="35737"/>
                  </a:lnTo>
                  <a:lnTo>
                    <a:pt x="845716" y="31026"/>
                  </a:lnTo>
                  <a:lnTo>
                    <a:pt x="855971" y="23918"/>
                  </a:lnTo>
                  <a:lnTo>
                    <a:pt x="863788" y="22136"/>
                  </a:lnTo>
                  <a:lnTo>
                    <a:pt x="918456" y="22136"/>
                  </a:lnTo>
                  <a:lnTo>
                    <a:pt x="922287" y="12704"/>
                  </a:lnTo>
                  <a:lnTo>
                    <a:pt x="881051" y="205"/>
                  </a:lnTo>
                  <a:lnTo>
                    <a:pt x="874523" y="0"/>
                  </a:lnTo>
                  <a:close/>
                </a:path>
                <a:path w="1377950" h="147955">
                  <a:moveTo>
                    <a:pt x="918456" y="22136"/>
                  </a:moveTo>
                  <a:lnTo>
                    <a:pt x="880734" y="22136"/>
                  </a:lnTo>
                  <a:lnTo>
                    <a:pt x="887363" y="23095"/>
                  </a:lnTo>
                  <a:lnTo>
                    <a:pt x="901036" y="26920"/>
                  </a:lnTo>
                  <a:lnTo>
                    <a:pt x="907592" y="29723"/>
                  </a:lnTo>
                  <a:lnTo>
                    <a:pt x="913876" y="33413"/>
                  </a:lnTo>
                  <a:lnTo>
                    <a:pt x="918456" y="22136"/>
                  </a:lnTo>
                  <a:close/>
                </a:path>
                <a:path w="1377950" h="147955">
                  <a:moveTo>
                    <a:pt x="1021296" y="0"/>
                  </a:moveTo>
                  <a:lnTo>
                    <a:pt x="981969" y="9568"/>
                  </a:lnTo>
                  <a:lnTo>
                    <a:pt x="950069" y="44545"/>
                  </a:lnTo>
                  <a:lnTo>
                    <a:pt x="944423" y="73798"/>
                  </a:lnTo>
                  <a:lnTo>
                    <a:pt x="945043" y="84084"/>
                  </a:lnTo>
                  <a:lnTo>
                    <a:pt x="959812" y="119673"/>
                  </a:lnTo>
                  <a:lnTo>
                    <a:pt x="990864" y="142232"/>
                  </a:lnTo>
                  <a:lnTo>
                    <a:pt x="1021088" y="147596"/>
                  </a:lnTo>
                  <a:lnTo>
                    <a:pt x="1029717" y="147212"/>
                  </a:lnTo>
                  <a:lnTo>
                    <a:pt x="1066882" y="133911"/>
                  </a:lnTo>
                  <a:lnTo>
                    <a:pt x="1077491" y="124220"/>
                  </a:lnTo>
                  <a:lnTo>
                    <a:pt x="1022526" y="124220"/>
                  </a:lnTo>
                  <a:lnTo>
                    <a:pt x="1015339" y="123817"/>
                  </a:lnTo>
                  <a:lnTo>
                    <a:pt x="981435" y="105257"/>
                  </a:lnTo>
                  <a:lnTo>
                    <a:pt x="971281" y="73798"/>
                  </a:lnTo>
                  <a:lnTo>
                    <a:pt x="971690" y="66712"/>
                  </a:lnTo>
                  <a:lnTo>
                    <a:pt x="990564" y="33361"/>
                  </a:lnTo>
                  <a:lnTo>
                    <a:pt x="1022526" y="23366"/>
                  </a:lnTo>
                  <a:lnTo>
                    <a:pt x="1077482" y="23366"/>
                  </a:lnTo>
                  <a:lnTo>
                    <a:pt x="1072774" y="18486"/>
                  </a:lnTo>
                  <a:lnTo>
                    <a:pt x="1038155" y="1534"/>
                  </a:lnTo>
                  <a:lnTo>
                    <a:pt x="1029916" y="383"/>
                  </a:lnTo>
                  <a:lnTo>
                    <a:pt x="1021296" y="0"/>
                  </a:lnTo>
                  <a:close/>
                </a:path>
                <a:path w="1377950" h="147955">
                  <a:moveTo>
                    <a:pt x="1060858" y="107211"/>
                  </a:moveTo>
                  <a:lnTo>
                    <a:pt x="1052622" y="114652"/>
                  </a:lnTo>
                  <a:lnTo>
                    <a:pt x="1043486" y="119968"/>
                  </a:lnTo>
                  <a:lnTo>
                    <a:pt x="1033453" y="123157"/>
                  </a:lnTo>
                  <a:lnTo>
                    <a:pt x="1022526" y="124220"/>
                  </a:lnTo>
                  <a:lnTo>
                    <a:pt x="1077491" y="124220"/>
                  </a:lnTo>
                  <a:lnTo>
                    <a:pt x="1078075" y="123615"/>
                  </a:lnTo>
                  <a:lnTo>
                    <a:pt x="1060858" y="107211"/>
                  </a:lnTo>
                  <a:close/>
                </a:path>
                <a:path w="1377950" h="147955">
                  <a:moveTo>
                    <a:pt x="1077482" y="23366"/>
                  </a:moveTo>
                  <a:lnTo>
                    <a:pt x="1022526" y="23366"/>
                  </a:lnTo>
                  <a:lnTo>
                    <a:pt x="1033453" y="24417"/>
                  </a:lnTo>
                  <a:lnTo>
                    <a:pt x="1043486" y="27570"/>
                  </a:lnTo>
                  <a:lnTo>
                    <a:pt x="1052622" y="32823"/>
                  </a:lnTo>
                  <a:lnTo>
                    <a:pt x="1060858" y="40176"/>
                  </a:lnTo>
                  <a:lnTo>
                    <a:pt x="1078075" y="23981"/>
                  </a:lnTo>
                  <a:lnTo>
                    <a:pt x="1077482" y="23366"/>
                  </a:lnTo>
                  <a:close/>
                </a:path>
                <a:path w="1377950" h="147955">
                  <a:moveTo>
                    <a:pt x="1130352" y="2042"/>
                  </a:moveTo>
                  <a:lnTo>
                    <a:pt x="1103703" y="2042"/>
                  </a:lnTo>
                  <a:lnTo>
                    <a:pt x="1103703" y="145543"/>
                  </a:lnTo>
                  <a:lnTo>
                    <a:pt x="1130352" y="145543"/>
                  </a:lnTo>
                  <a:lnTo>
                    <a:pt x="1130352" y="84043"/>
                  </a:lnTo>
                  <a:lnTo>
                    <a:pt x="1231217" y="84043"/>
                  </a:lnTo>
                  <a:lnTo>
                    <a:pt x="1231217" y="61291"/>
                  </a:lnTo>
                  <a:lnTo>
                    <a:pt x="1130352" y="61291"/>
                  </a:lnTo>
                  <a:lnTo>
                    <a:pt x="1130352" y="2042"/>
                  </a:lnTo>
                  <a:close/>
                </a:path>
                <a:path w="1377950" h="147955">
                  <a:moveTo>
                    <a:pt x="1231217" y="84043"/>
                  </a:moveTo>
                  <a:lnTo>
                    <a:pt x="1204557" y="84043"/>
                  </a:lnTo>
                  <a:lnTo>
                    <a:pt x="1204557" y="145543"/>
                  </a:lnTo>
                  <a:lnTo>
                    <a:pt x="1231217" y="145543"/>
                  </a:lnTo>
                  <a:lnTo>
                    <a:pt x="1231217" y="84043"/>
                  </a:lnTo>
                  <a:close/>
                </a:path>
                <a:path w="1377950" h="147955">
                  <a:moveTo>
                    <a:pt x="1231217" y="2042"/>
                  </a:moveTo>
                  <a:lnTo>
                    <a:pt x="1204557" y="2042"/>
                  </a:lnTo>
                  <a:lnTo>
                    <a:pt x="1204557" y="61291"/>
                  </a:lnTo>
                  <a:lnTo>
                    <a:pt x="1231217" y="61291"/>
                  </a:lnTo>
                  <a:lnTo>
                    <a:pt x="1231217" y="2042"/>
                  </a:lnTo>
                  <a:close/>
                </a:path>
                <a:path w="1377950" h="147955">
                  <a:moveTo>
                    <a:pt x="1374499" y="2042"/>
                  </a:moveTo>
                  <a:lnTo>
                    <a:pt x="1269747" y="2042"/>
                  </a:lnTo>
                  <a:lnTo>
                    <a:pt x="1269747" y="145543"/>
                  </a:lnTo>
                  <a:lnTo>
                    <a:pt x="1377375" y="145543"/>
                  </a:lnTo>
                  <a:lnTo>
                    <a:pt x="1377375" y="123198"/>
                  </a:lnTo>
                  <a:lnTo>
                    <a:pt x="1296407" y="123198"/>
                  </a:lnTo>
                  <a:lnTo>
                    <a:pt x="1296407" y="83636"/>
                  </a:lnTo>
                  <a:lnTo>
                    <a:pt x="1365692" y="83636"/>
                  </a:lnTo>
                  <a:lnTo>
                    <a:pt x="1365692" y="61698"/>
                  </a:lnTo>
                  <a:lnTo>
                    <a:pt x="1296407" y="61698"/>
                  </a:lnTo>
                  <a:lnTo>
                    <a:pt x="1296407" y="24387"/>
                  </a:lnTo>
                  <a:lnTo>
                    <a:pt x="1374499" y="24387"/>
                  </a:lnTo>
                  <a:lnTo>
                    <a:pt x="1374499" y="204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bg object 19">
              <a:extLst>
                <a:ext uri="{FF2B5EF4-FFF2-40B4-BE49-F238E27FC236}">
                  <a16:creationId xmlns:a16="http://schemas.microsoft.com/office/drawing/2014/main" id="{C8B777A6-F5C8-6AED-1191-32ED4328D06A}"/>
                </a:ext>
              </a:extLst>
            </p:cNvPr>
            <p:cNvSpPr/>
            <p:nvPr/>
          </p:nvSpPr>
          <p:spPr>
            <a:xfrm>
              <a:off x="1681099" y="942733"/>
              <a:ext cx="2425065" cy="147955"/>
            </a:xfrm>
            <a:custGeom>
              <a:avLst/>
              <a:gdLst/>
              <a:ahLst/>
              <a:cxnLst/>
              <a:rect l="l" t="t" r="r" b="b"/>
              <a:pathLst>
                <a:path w="2425065" h="147955">
                  <a:moveTo>
                    <a:pt x="127508" y="97599"/>
                  </a:moveTo>
                  <a:lnTo>
                    <a:pt x="125183" y="90030"/>
                  </a:lnTo>
                  <a:lnTo>
                    <a:pt x="120002" y="83248"/>
                  </a:lnTo>
                  <a:lnTo>
                    <a:pt x="115900" y="77863"/>
                  </a:lnTo>
                  <a:lnTo>
                    <a:pt x="109613" y="73533"/>
                  </a:lnTo>
                  <a:lnTo>
                    <a:pt x="101676" y="70942"/>
                  </a:lnTo>
                  <a:lnTo>
                    <a:pt x="107429" y="67919"/>
                  </a:lnTo>
                  <a:lnTo>
                    <a:pt x="111937" y="63677"/>
                  </a:lnTo>
                  <a:lnTo>
                    <a:pt x="112636" y="62522"/>
                  </a:lnTo>
                  <a:lnTo>
                    <a:pt x="118491" y="52768"/>
                  </a:lnTo>
                  <a:lnTo>
                    <a:pt x="120142" y="46469"/>
                  </a:lnTo>
                  <a:lnTo>
                    <a:pt x="120142" y="39370"/>
                  </a:lnTo>
                  <a:lnTo>
                    <a:pt x="119278" y="31127"/>
                  </a:lnTo>
                  <a:lnTo>
                    <a:pt x="116700" y="23812"/>
                  </a:lnTo>
                  <a:lnTo>
                    <a:pt x="116128" y="22974"/>
                  </a:lnTo>
                  <a:lnTo>
                    <a:pt x="112407" y="17437"/>
                  </a:lnTo>
                  <a:lnTo>
                    <a:pt x="106387" y="11988"/>
                  </a:lnTo>
                  <a:lnTo>
                    <a:pt x="100660" y="8724"/>
                  </a:lnTo>
                  <a:lnTo>
                    <a:pt x="100660" y="103936"/>
                  </a:lnTo>
                  <a:lnTo>
                    <a:pt x="98729" y="112991"/>
                  </a:lnTo>
                  <a:lnTo>
                    <a:pt x="92925" y="119468"/>
                  </a:lnTo>
                  <a:lnTo>
                    <a:pt x="83248" y="123355"/>
                  </a:lnTo>
                  <a:lnTo>
                    <a:pt x="69710" y="124650"/>
                  </a:lnTo>
                  <a:lnTo>
                    <a:pt x="26657" y="124650"/>
                  </a:lnTo>
                  <a:lnTo>
                    <a:pt x="26657" y="83248"/>
                  </a:lnTo>
                  <a:lnTo>
                    <a:pt x="69710" y="83248"/>
                  </a:lnTo>
                  <a:lnTo>
                    <a:pt x="83248" y="84531"/>
                  </a:lnTo>
                  <a:lnTo>
                    <a:pt x="92925" y="88417"/>
                  </a:lnTo>
                  <a:lnTo>
                    <a:pt x="98729" y="94881"/>
                  </a:lnTo>
                  <a:lnTo>
                    <a:pt x="100660" y="103936"/>
                  </a:lnTo>
                  <a:lnTo>
                    <a:pt x="100660" y="8724"/>
                  </a:lnTo>
                  <a:lnTo>
                    <a:pt x="98793" y="7645"/>
                  </a:lnTo>
                  <a:lnTo>
                    <a:pt x="93281" y="5765"/>
                  </a:lnTo>
                  <a:lnTo>
                    <a:pt x="93281" y="36296"/>
                  </a:lnTo>
                  <a:lnTo>
                    <a:pt x="93281" y="49263"/>
                  </a:lnTo>
                  <a:lnTo>
                    <a:pt x="90779" y="54152"/>
                  </a:lnTo>
                  <a:lnTo>
                    <a:pt x="80810" y="60858"/>
                  </a:lnTo>
                  <a:lnTo>
                    <a:pt x="73672" y="62522"/>
                  </a:lnTo>
                  <a:lnTo>
                    <a:pt x="26657" y="62522"/>
                  </a:lnTo>
                  <a:lnTo>
                    <a:pt x="26657" y="22974"/>
                  </a:lnTo>
                  <a:lnTo>
                    <a:pt x="73672" y="22974"/>
                  </a:lnTo>
                  <a:lnTo>
                    <a:pt x="80810" y="24638"/>
                  </a:lnTo>
                  <a:lnTo>
                    <a:pt x="90779" y="31343"/>
                  </a:lnTo>
                  <a:lnTo>
                    <a:pt x="93281" y="36296"/>
                  </a:lnTo>
                  <a:lnTo>
                    <a:pt x="93281" y="5765"/>
                  </a:lnTo>
                  <a:lnTo>
                    <a:pt x="89738" y="4546"/>
                  </a:lnTo>
                  <a:lnTo>
                    <a:pt x="79222" y="2667"/>
                  </a:lnTo>
                  <a:lnTo>
                    <a:pt x="67246" y="2044"/>
                  </a:lnTo>
                  <a:lnTo>
                    <a:pt x="0" y="2044"/>
                  </a:lnTo>
                  <a:lnTo>
                    <a:pt x="0" y="145554"/>
                  </a:lnTo>
                  <a:lnTo>
                    <a:pt x="71348" y="145554"/>
                  </a:lnTo>
                  <a:lnTo>
                    <a:pt x="113169" y="135394"/>
                  </a:lnTo>
                  <a:lnTo>
                    <a:pt x="122897" y="124650"/>
                  </a:lnTo>
                  <a:lnTo>
                    <a:pt x="123926" y="123126"/>
                  </a:lnTo>
                  <a:lnTo>
                    <a:pt x="126606" y="115404"/>
                  </a:lnTo>
                  <a:lnTo>
                    <a:pt x="127508" y="106616"/>
                  </a:lnTo>
                  <a:lnTo>
                    <a:pt x="127508" y="97599"/>
                  </a:lnTo>
                  <a:close/>
                </a:path>
                <a:path w="2425065" h="147955">
                  <a:moveTo>
                    <a:pt x="280441" y="2044"/>
                  </a:moveTo>
                  <a:lnTo>
                    <a:pt x="254203" y="2044"/>
                  </a:lnTo>
                  <a:lnTo>
                    <a:pt x="254076" y="83032"/>
                  </a:lnTo>
                  <a:lnTo>
                    <a:pt x="251929" y="100482"/>
                  </a:lnTo>
                  <a:lnTo>
                    <a:pt x="245122" y="113665"/>
                  </a:lnTo>
                  <a:lnTo>
                    <a:pt x="233794" y="121589"/>
                  </a:lnTo>
                  <a:lnTo>
                    <a:pt x="217919" y="124218"/>
                  </a:lnTo>
                  <a:lnTo>
                    <a:pt x="201955" y="121589"/>
                  </a:lnTo>
                  <a:lnTo>
                    <a:pt x="190550" y="113665"/>
                  </a:lnTo>
                  <a:lnTo>
                    <a:pt x="183705" y="100482"/>
                  </a:lnTo>
                  <a:lnTo>
                    <a:pt x="181432" y="82003"/>
                  </a:lnTo>
                  <a:lnTo>
                    <a:pt x="181432" y="2044"/>
                  </a:lnTo>
                  <a:lnTo>
                    <a:pt x="154774" y="2044"/>
                  </a:lnTo>
                  <a:lnTo>
                    <a:pt x="154774" y="83032"/>
                  </a:lnTo>
                  <a:lnTo>
                    <a:pt x="155816" y="97713"/>
                  </a:lnTo>
                  <a:lnTo>
                    <a:pt x="180505" y="138201"/>
                  </a:lnTo>
                  <a:lnTo>
                    <a:pt x="217703" y="147599"/>
                  </a:lnTo>
                  <a:lnTo>
                    <a:pt x="231749" y="146558"/>
                  </a:lnTo>
                  <a:lnTo>
                    <a:pt x="269138" y="124218"/>
                  </a:lnTo>
                  <a:lnTo>
                    <a:pt x="280441" y="83032"/>
                  </a:lnTo>
                  <a:lnTo>
                    <a:pt x="280441" y="2044"/>
                  </a:lnTo>
                  <a:close/>
                </a:path>
                <a:path w="2425065" h="147955">
                  <a:moveTo>
                    <a:pt x="445249" y="2044"/>
                  </a:moveTo>
                  <a:lnTo>
                    <a:pt x="418807" y="2044"/>
                  </a:lnTo>
                  <a:lnTo>
                    <a:pt x="418807" y="99212"/>
                  </a:lnTo>
                  <a:lnTo>
                    <a:pt x="377418" y="48387"/>
                  </a:lnTo>
                  <a:lnTo>
                    <a:pt x="339674" y="2044"/>
                  </a:lnTo>
                  <a:lnTo>
                    <a:pt x="317754" y="2044"/>
                  </a:lnTo>
                  <a:lnTo>
                    <a:pt x="317754" y="145554"/>
                  </a:lnTo>
                  <a:lnTo>
                    <a:pt x="344195" y="145554"/>
                  </a:lnTo>
                  <a:lnTo>
                    <a:pt x="344195" y="48387"/>
                  </a:lnTo>
                  <a:lnTo>
                    <a:pt x="423316" y="145554"/>
                  </a:lnTo>
                  <a:lnTo>
                    <a:pt x="445249" y="145554"/>
                  </a:lnTo>
                  <a:lnTo>
                    <a:pt x="445249" y="99212"/>
                  </a:lnTo>
                  <a:lnTo>
                    <a:pt x="445249" y="2044"/>
                  </a:lnTo>
                  <a:close/>
                </a:path>
                <a:path w="2425065" h="147955">
                  <a:moveTo>
                    <a:pt x="624827" y="73799"/>
                  </a:moveTo>
                  <a:lnTo>
                    <a:pt x="614997" y="36195"/>
                  </a:lnTo>
                  <a:lnTo>
                    <a:pt x="597979" y="17678"/>
                  </a:lnTo>
                  <a:lnTo>
                    <a:pt x="597979" y="73799"/>
                  </a:lnTo>
                  <a:lnTo>
                    <a:pt x="597573" y="80962"/>
                  </a:lnTo>
                  <a:lnTo>
                    <a:pt x="573074" y="116954"/>
                  </a:lnTo>
                  <a:lnTo>
                    <a:pt x="545299" y="122999"/>
                  </a:lnTo>
                  <a:lnTo>
                    <a:pt x="510438" y="122999"/>
                  </a:lnTo>
                  <a:lnTo>
                    <a:pt x="510438" y="24625"/>
                  </a:lnTo>
                  <a:lnTo>
                    <a:pt x="545299" y="24625"/>
                  </a:lnTo>
                  <a:lnTo>
                    <a:pt x="587209" y="40424"/>
                  </a:lnTo>
                  <a:lnTo>
                    <a:pt x="597979" y="73799"/>
                  </a:lnTo>
                  <a:lnTo>
                    <a:pt x="597979" y="17678"/>
                  </a:lnTo>
                  <a:lnTo>
                    <a:pt x="557682" y="2603"/>
                  </a:lnTo>
                  <a:lnTo>
                    <a:pt x="546519" y="2044"/>
                  </a:lnTo>
                  <a:lnTo>
                    <a:pt x="483793" y="2044"/>
                  </a:lnTo>
                  <a:lnTo>
                    <a:pt x="483793" y="145554"/>
                  </a:lnTo>
                  <a:lnTo>
                    <a:pt x="546519" y="145554"/>
                  </a:lnTo>
                  <a:lnTo>
                    <a:pt x="587311" y="136639"/>
                  </a:lnTo>
                  <a:lnTo>
                    <a:pt x="619302" y="102958"/>
                  </a:lnTo>
                  <a:lnTo>
                    <a:pt x="624217" y="84150"/>
                  </a:lnTo>
                  <a:lnTo>
                    <a:pt x="624827" y="73799"/>
                  </a:lnTo>
                  <a:close/>
                </a:path>
                <a:path w="2425065" h="147955">
                  <a:moveTo>
                    <a:pt x="760742" y="123215"/>
                  </a:moveTo>
                  <a:lnTo>
                    <a:pt x="679767" y="123215"/>
                  </a:lnTo>
                  <a:lnTo>
                    <a:pt x="679767" y="83642"/>
                  </a:lnTo>
                  <a:lnTo>
                    <a:pt x="749071" y="83642"/>
                  </a:lnTo>
                  <a:lnTo>
                    <a:pt x="749071" y="61696"/>
                  </a:lnTo>
                  <a:lnTo>
                    <a:pt x="679767" y="61696"/>
                  </a:lnTo>
                  <a:lnTo>
                    <a:pt x="679767" y="24396"/>
                  </a:lnTo>
                  <a:lnTo>
                    <a:pt x="757872" y="24396"/>
                  </a:lnTo>
                  <a:lnTo>
                    <a:pt x="757872" y="2044"/>
                  </a:lnTo>
                  <a:lnTo>
                    <a:pt x="653122" y="2044"/>
                  </a:lnTo>
                  <a:lnTo>
                    <a:pt x="653122" y="145554"/>
                  </a:lnTo>
                  <a:lnTo>
                    <a:pt x="760742" y="145554"/>
                  </a:lnTo>
                  <a:lnTo>
                    <a:pt x="760742" y="123215"/>
                  </a:lnTo>
                  <a:close/>
                </a:path>
                <a:path w="2425065" h="147955">
                  <a:moveTo>
                    <a:pt x="892975" y="95681"/>
                  </a:moveTo>
                  <a:lnTo>
                    <a:pt x="862685" y="68643"/>
                  </a:lnTo>
                  <a:lnTo>
                    <a:pt x="834136" y="61036"/>
                  </a:lnTo>
                  <a:lnTo>
                    <a:pt x="827976" y="59321"/>
                  </a:lnTo>
                  <a:lnTo>
                    <a:pt x="818972" y="56311"/>
                  </a:lnTo>
                  <a:lnTo>
                    <a:pt x="815238" y="54267"/>
                  </a:lnTo>
                  <a:lnTo>
                    <a:pt x="809371" y="49060"/>
                  </a:lnTo>
                  <a:lnTo>
                    <a:pt x="807885" y="45720"/>
                  </a:lnTo>
                  <a:lnTo>
                    <a:pt x="807885" y="35737"/>
                  </a:lnTo>
                  <a:lnTo>
                    <a:pt x="810450" y="31026"/>
                  </a:lnTo>
                  <a:lnTo>
                    <a:pt x="820712" y="23926"/>
                  </a:lnTo>
                  <a:lnTo>
                    <a:pt x="828535" y="22148"/>
                  </a:lnTo>
                  <a:lnTo>
                    <a:pt x="845464" y="22148"/>
                  </a:lnTo>
                  <a:lnTo>
                    <a:pt x="852093" y="23101"/>
                  </a:lnTo>
                  <a:lnTo>
                    <a:pt x="865771" y="26936"/>
                  </a:lnTo>
                  <a:lnTo>
                    <a:pt x="872324" y="29743"/>
                  </a:lnTo>
                  <a:lnTo>
                    <a:pt x="878624" y="33426"/>
                  </a:lnTo>
                  <a:lnTo>
                    <a:pt x="883196" y="22148"/>
                  </a:lnTo>
                  <a:lnTo>
                    <a:pt x="845794" y="203"/>
                  </a:lnTo>
                  <a:lnTo>
                    <a:pt x="839254" y="0"/>
                  </a:lnTo>
                  <a:lnTo>
                    <a:pt x="830199" y="368"/>
                  </a:lnTo>
                  <a:lnTo>
                    <a:pt x="792213" y="14732"/>
                  </a:lnTo>
                  <a:lnTo>
                    <a:pt x="781456" y="34912"/>
                  </a:lnTo>
                  <a:lnTo>
                    <a:pt x="781456" y="52285"/>
                  </a:lnTo>
                  <a:lnTo>
                    <a:pt x="811618" y="79451"/>
                  </a:lnTo>
                  <a:lnTo>
                    <a:pt x="840486" y="87210"/>
                  </a:lnTo>
                  <a:lnTo>
                    <a:pt x="846632" y="88912"/>
                  </a:lnTo>
                  <a:lnTo>
                    <a:pt x="855662" y="91922"/>
                  </a:lnTo>
                  <a:lnTo>
                    <a:pt x="859383" y="93992"/>
                  </a:lnTo>
                  <a:lnTo>
                    <a:pt x="865263" y="99326"/>
                  </a:lnTo>
                  <a:lnTo>
                    <a:pt x="866736" y="102717"/>
                  </a:lnTo>
                  <a:lnTo>
                    <a:pt x="866736" y="112407"/>
                  </a:lnTo>
                  <a:lnTo>
                    <a:pt x="864095" y="116916"/>
                  </a:lnTo>
                  <a:lnTo>
                    <a:pt x="853579" y="123761"/>
                  </a:lnTo>
                  <a:lnTo>
                    <a:pt x="845616" y="125476"/>
                  </a:lnTo>
                  <a:lnTo>
                    <a:pt x="834948" y="125476"/>
                  </a:lnTo>
                  <a:lnTo>
                    <a:pt x="793470" y="114325"/>
                  </a:lnTo>
                  <a:lnTo>
                    <a:pt x="787603" y="109689"/>
                  </a:lnTo>
                  <a:lnTo>
                    <a:pt x="778370" y="130378"/>
                  </a:lnTo>
                  <a:lnTo>
                    <a:pt x="818629" y="146431"/>
                  </a:lnTo>
                  <a:lnTo>
                    <a:pt x="834948" y="147599"/>
                  </a:lnTo>
                  <a:lnTo>
                    <a:pt x="844029" y="147243"/>
                  </a:lnTo>
                  <a:lnTo>
                    <a:pt x="882205" y="132918"/>
                  </a:lnTo>
                  <a:lnTo>
                    <a:pt x="892975" y="112890"/>
                  </a:lnTo>
                  <a:lnTo>
                    <a:pt x="892975" y="95681"/>
                  </a:lnTo>
                  <a:close/>
                </a:path>
                <a:path w="2425065" h="147955">
                  <a:moveTo>
                    <a:pt x="1021105" y="122999"/>
                  </a:moveTo>
                  <a:lnTo>
                    <a:pt x="946061" y="122999"/>
                  </a:lnTo>
                  <a:lnTo>
                    <a:pt x="946061" y="2044"/>
                  </a:lnTo>
                  <a:lnTo>
                    <a:pt x="919416" y="2044"/>
                  </a:lnTo>
                  <a:lnTo>
                    <a:pt x="919416" y="145554"/>
                  </a:lnTo>
                  <a:lnTo>
                    <a:pt x="1021105" y="145554"/>
                  </a:lnTo>
                  <a:lnTo>
                    <a:pt x="1021105" y="122999"/>
                  </a:lnTo>
                  <a:close/>
                </a:path>
                <a:path w="2425065" h="147955">
                  <a:moveTo>
                    <a:pt x="1149832" y="123215"/>
                  </a:moveTo>
                  <a:lnTo>
                    <a:pt x="1068857" y="123215"/>
                  </a:lnTo>
                  <a:lnTo>
                    <a:pt x="1068857" y="83642"/>
                  </a:lnTo>
                  <a:lnTo>
                    <a:pt x="1138148" y="83642"/>
                  </a:lnTo>
                  <a:lnTo>
                    <a:pt x="1138148" y="61696"/>
                  </a:lnTo>
                  <a:lnTo>
                    <a:pt x="1068857" y="61696"/>
                  </a:lnTo>
                  <a:lnTo>
                    <a:pt x="1068857" y="24396"/>
                  </a:lnTo>
                  <a:lnTo>
                    <a:pt x="1146975" y="24396"/>
                  </a:lnTo>
                  <a:lnTo>
                    <a:pt x="1146975" y="2044"/>
                  </a:lnTo>
                  <a:lnTo>
                    <a:pt x="1042200" y="2044"/>
                  </a:lnTo>
                  <a:lnTo>
                    <a:pt x="1042200" y="145554"/>
                  </a:lnTo>
                  <a:lnTo>
                    <a:pt x="1149832" y="145554"/>
                  </a:lnTo>
                  <a:lnTo>
                    <a:pt x="1149832" y="123215"/>
                  </a:lnTo>
                  <a:close/>
                </a:path>
                <a:path w="2425065" h="147955">
                  <a:moveTo>
                    <a:pt x="1307071" y="2044"/>
                  </a:moveTo>
                  <a:lnTo>
                    <a:pt x="1280414" y="2044"/>
                  </a:lnTo>
                  <a:lnTo>
                    <a:pt x="1280414" y="61302"/>
                  </a:lnTo>
                  <a:lnTo>
                    <a:pt x="1206195" y="61302"/>
                  </a:lnTo>
                  <a:lnTo>
                    <a:pt x="1206195" y="2044"/>
                  </a:lnTo>
                  <a:lnTo>
                    <a:pt x="1179563" y="2044"/>
                  </a:lnTo>
                  <a:lnTo>
                    <a:pt x="1179563" y="145554"/>
                  </a:lnTo>
                  <a:lnTo>
                    <a:pt x="1206195" y="145554"/>
                  </a:lnTo>
                  <a:lnTo>
                    <a:pt x="1206195" y="84074"/>
                  </a:lnTo>
                  <a:lnTo>
                    <a:pt x="1280414" y="84074"/>
                  </a:lnTo>
                  <a:lnTo>
                    <a:pt x="1280414" y="145554"/>
                  </a:lnTo>
                  <a:lnTo>
                    <a:pt x="1307071" y="145554"/>
                  </a:lnTo>
                  <a:lnTo>
                    <a:pt x="1307071" y="84074"/>
                  </a:lnTo>
                  <a:lnTo>
                    <a:pt x="1307071" y="61302"/>
                  </a:lnTo>
                  <a:lnTo>
                    <a:pt x="1307071" y="2044"/>
                  </a:lnTo>
                  <a:close/>
                </a:path>
                <a:path w="2425065" h="147955">
                  <a:moveTo>
                    <a:pt x="1468196" y="145554"/>
                  </a:moveTo>
                  <a:lnTo>
                    <a:pt x="1438770" y="103530"/>
                  </a:lnTo>
                  <a:lnTo>
                    <a:pt x="1435188" y="98425"/>
                  </a:lnTo>
                  <a:lnTo>
                    <a:pt x="1442135" y="95173"/>
                  </a:lnTo>
                  <a:lnTo>
                    <a:pt x="1448231" y="91186"/>
                  </a:lnTo>
                  <a:lnTo>
                    <a:pt x="1453464" y="86448"/>
                  </a:lnTo>
                  <a:lnTo>
                    <a:pt x="1457172" y="81800"/>
                  </a:lnTo>
                  <a:lnTo>
                    <a:pt x="1457833" y="80987"/>
                  </a:lnTo>
                  <a:lnTo>
                    <a:pt x="1461287" y="74853"/>
                  </a:lnTo>
                  <a:lnTo>
                    <a:pt x="1463763" y="68173"/>
                  </a:lnTo>
                  <a:lnTo>
                    <a:pt x="1465237" y="60921"/>
                  </a:lnTo>
                  <a:lnTo>
                    <a:pt x="1465732" y="53098"/>
                  </a:lnTo>
                  <a:lnTo>
                    <a:pt x="1465275" y="45478"/>
                  </a:lnTo>
                  <a:lnTo>
                    <a:pt x="1463890" y="38392"/>
                  </a:lnTo>
                  <a:lnTo>
                    <a:pt x="1461579" y="31851"/>
                  </a:lnTo>
                  <a:lnTo>
                    <a:pt x="1458353" y="25844"/>
                  </a:lnTo>
                  <a:lnTo>
                    <a:pt x="1457426" y="24625"/>
                  </a:lnTo>
                  <a:lnTo>
                    <a:pt x="1454251" y="20434"/>
                  </a:lnTo>
                  <a:lnTo>
                    <a:pt x="1449362" y="15697"/>
                  </a:lnTo>
                  <a:lnTo>
                    <a:pt x="1443647" y="11620"/>
                  </a:lnTo>
                  <a:lnTo>
                    <a:pt x="1438884" y="9131"/>
                  </a:lnTo>
                  <a:lnTo>
                    <a:pt x="1438884" y="43942"/>
                  </a:lnTo>
                  <a:lnTo>
                    <a:pt x="1438884" y="62255"/>
                  </a:lnTo>
                  <a:lnTo>
                    <a:pt x="1403413" y="81800"/>
                  </a:lnTo>
                  <a:lnTo>
                    <a:pt x="1372260" y="81800"/>
                  </a:lnTo>
                  <a:lnTo>
                    <a:pt x="1372260" y="24625"/>
                  </a:lnTo>
                  <a:lnTo>
                    <a:pt x="1403413" y="24625"/>
                  </a:lnTo>
                  <a:lnTo>
                    <a:pt x="1438884" y="43942"/>
                  </a:lnTo>
                  <a:lnTo>
                    <a:pt x="1438884" y="9131"/>
                  </a:lnTo>
                  <a:lnTo>
                    <a:pt x="1404645" y="2044"/>
                  </a:lnTo>
                  <a:lnTo>
                    <a:pt x="1345603" y="2044"/>
                  </a:lnTo>
                  <a:lnTo>
                    <a:pt x="1345603" y="145554"/>
                  </a:lnTo>
                  <a:lnTo>
                    <a:pt x="1372260" y="145554"/>
                  </a:lnTo>
                  <a:lnTo>
                    <a:pt x="1372260" y="103746"/>
                  </a:lnTo>
                  <a:lnTo>
                    <a:pt x="1407109" y="103746"/>
                  </a:lnTo>
                  <a:lnTo>
                    <a:pt x="1408950" y="103657"/>
                  </a:lnTo>
                  <a:lnTo>
                    <a:pt x="1410182" y="103530"/>
                  </a:lnTo>
                  <a:lnTo>
                    <a:pt x="1439494" y="145554"/>
                  </a:lnTo>
                  <a:lnTo>
                    <a:pt x="1468196" y="145554"/>
                  </a:lnTo>
                  <a:close/>
                </a:path>
                <a:path w="2425065" h="147955">
                  <a:moveTo>
                    <a:pt x="1630743" y="145554"/>
                  </a:moveTo>
                  <a:lnTo>
                    <a:pt x="1615757" y="112344"/>
                  </a:lnTo>
                  <a:lnTo>
                    <a:pt x="1606321" y="91440"/>
                  </a:lnTo>
                  <a:lnTo>
                    <a:pt x="1579714" y="32473"/>
                  </a:lnTo>
                  <a:lnTo>
                    <a:pt x="1579714" y="91440"/>
                  </a:lnTo>
                  <a:lnTo>
                    <a:pt x="1525803" y="91440"/>
                  </a:lnTo>
                  <a:lnTo>
                    <a:pt x="1552651" y="28702"/>
                  </a:lnTo>
                  <a:lnTo>
                    <a:pt x="1579714" y="91440"/>
                  </a:lnTo>
                  <a:lnTo>
                    <a:pt x="1579714" y="32473"/>
                  </a:lnTo>
                  <a:lnTo>
                    <a:pt x="1578013" y="28702"/>
                  </a:lnTo>
                  <a:lnTo>
                    <a:pt x="1565973" y="2044"/>
                  </a:lnTo>
                  <a:lnTo>
                    <a:pt x="1539735" y="2044"/>
                  </a:lnTo>
                  <a:lnTo>
                    <a:pt x="1475155" y="145554"/>
                  </a:lnTo>
                  <a:lnTo>
                    <a:pt x="1502625" y="145554"/>
                  </a:lnTo>
                  <a:lnTo>
                    <a:pt x="1516773" y="112344"/>
                  </a:lnTo>
                  <a:lnTo>
                    <a:pt x="1588516" y="112344"/>
                  </a:lnTo>
                  <a:lnTo>
                    <a:pt x="1602867" y="145554"/>
                  </a:lnTo>
                  <a:lnTo>
                    <a:pt x="1630743" y="145554"/>
                  </a:lnTo>
                  <a:close/>
                </a:path>
                <a:path w="2425065" h="147955">
                  <a:moveTo>
                    <a:pt x="1776501" y="2044"/>
                  </a:moveTo>
                  <a:lnTo>
                    <a:pt x="1750072" y="2044"/>
                  </a:lnTo>
                  <a:lnTo>
                    <a:pt x="1750072" y="99212"/>
                  </a:lnTo>
                  <a:lnTo>
                    <a:pt x="1708670" y="48387"/>
                  </a:lnTo>
                  <a:lnTo>
                    <a:pt x="1670939" y="2044"/>
                  </a:lnTo>
                  <a:lnTo>
                    <a:pt x="1648993" y="2044"/>
                  </a:lnTo>
                  <a:lnTo>
                    <a:pt x="1648993" y="145554"/>
                  </a:lnTo>
                  <a:lnTo>
                    <a:pt x="1675447" y="145554"/>
                  </a:lnTo>
                  <a:lnTo>
                    <a:pt x="1675447" y="48387"/>
                  </a:lnTo>
                  <a:lnTo>
                    <a:pt x="1754568" y="145554"/>
                  </a:lnTo>
                  <a:lnTo>
                    <a:pt x="1776501" y="145554"/>
                  </a:lnTo>
                  <a:lnTo>
                    <a:pt x="1776501" y="99212"/>
                  </a:lnTo>
                  <a:lnTo>
                    <a:pt x="1776501" y="2044"/>
                  </a:lnTo>
                  <a:close/>
                </a:path>
                <a:path w="2425065" h="147955">
                  <a:moveTo>
                    <a:pt x="1917547" y="95681"/>
                  </a:moveTo>
                  <a:lnTo>
                    <a:pt x="1887258" y="68643"/>
                  </a:lnTo>
                  <a:lnTo>
                    <a:pt x="1858708" y="61036"/>
                  </a:lnTo>
                  <a:lnTo>
                    <a:pt x="1852561" y="59321"/>
                  </a:lnTo>
                  <a:lnTo>
                    <a:pt x="1843532" y="56311"/>
                  </a:lnTo>
                  <a:lnTo>
                    <a:pt x="1839810" y="54267"/>
                  </a:lnTo>
                  <a:lnTo>
                    <a:pt x="1833943" y="49060"/>
                  </a:lnTo>
                  <a:lnTo>
                    <a:pt x="1832470" y="45720"/>
                  </a:lnTo>
                  <a:lnTo>
                    <a:pt x="1832470" y="35737"/>
                  </a:lnTo>
                  <a:lnTo>
                    <a:pt x="1835035" y="31026"/>
                  </a:lnTo>
                  <a:lnTo>
                    <a:pt x="1845284" y="23926"/>
                  </a:lnTo>
                  <a:lnTo>
                    <a:pt x="1853107" y="22148"/>
                  </a:lnTo>
                  <a:lnTo>
                    <a:pt x="1870062" y="22148"/>
                  </a:lnTo>
                  <a:lnTo>
                    <a:pt x="1876679" y="23101"/>
                  </a:lnTo>
                  <a:lnTo>
                    <a:pt x="1890356" y="26936"/>
                  </a:lnTo>
                  <a:lnTo>
                    <a:pt x="1896910" y="29743"/>
                  </a:lnTo>
                  <a:lnTo>
                    <a:pt x="1903196" y="33426"/>
                  </a:lnTo>
                  <a:lnTo>
                    <a:pt x="1907768" y="22148"/>
                  </a:lnTo>
                  <a:lnTo>
                    <a:pt x="1870367" y="203"/>
                  </a:lnTo>
                  <a:lnTo>
                    <a:pt x="1863839" y="0"/>
                  </a:lnTo>
                  <a:lnTo>
                    <a:pt x="1854771" y="368"/>
                  </a:lnTo>
                  <a:lnTo>
                    <a:pt x="1816785" y="14732"/>
                  </a:lnTo>
                  <a:lnTo>
                    <a:pt x="1806028" y="34912"/>
                  </a:lnTo>
                  <a:lnTo>
                    <a:pt x="1806028" y="52285"/>
                  </a:lnTo>
                  <a:lnTo>
                    <a:pt x="1836191" y="79451"/>
                  </a:lnTo>
                  <a:lnTo>
                    <a:pt x="1865058" y="87210"/>
                  </a:lnTo>
                  <a:lnTo>
                    <a:pt x="1871218" y="88912"/>
                  </a:lnTo>
                  <a:lnTo>
                    <a:pt x="1880235" y="91922"/>
                  </a:lnTo>
                  <a:lnTo>
                    <a:pt x="1883956" y="93992"/>
                  </a:lnTo>
                  <a:lnTo>
                    <a:pt x="1889836" y="99326"/>
                  </a:lnTo>
                  <a:lnTo>
                    <a:pt x="1891309" y="102717"/>
                  </a:lnTo>
                  <a:lnTo>
                    <a:pt x="1891309" y="112407"/>
                  </a:lnTo>
                  <a:lnTo>
                    <a:pt x="1888680" y="116916"/>
                  </a:lnTo>
                  <a:lnTo>
                    <a:pt x="1878152" y="123761"/>
                  </a:lnTo>
                  <a:lnTo>
                    <a:pt x="1870202" y="125476"/>
                  </a:lnTo>
                  <a:lnTo>
                    <a:pt x="1859534" y="125476"/>
                  </a:lnTo>
                  <a:lnTo>
                    <a:pt x="1818043" y="114325"/>
                  </a:lnTo>
                  <a:lnTo>
                    <a:pt x="1812175" y="109689"/>
                  </a:lnTo>
                  <a:lnTo>
                    <a:pt x="1802955" y="130378"/>
                  </a:lnTo>
                  <a:lnTo>
                    <a:pt x="1843201" y="146431"/>
                  </a:lnTo>
                  <a:lnTo>
                    <a:pt x="1859534" y="147599"/>
                  </a:lnTo>
                  <a:lnTo>
                    <a:pt x="1868601" y="147243"/>
                  </a:lnTo>
                  <a:lnTo>
                    <a:pt x="1906790" y="132918"/>
                  </a:lnTo>
                  <a:lnTo>
                    <a:pt x="1911756" y="125476"/>
                  </a:lnTo>
                  <a:lnTo>
                    <a:pt x="1915401" y="120078"/>
                  </a:lnTo>
                  <a:lnTo>
                    <a:pt x="1917547" y="112890"/>
                  </a:lnTo>
                  <a:lnTo>
                    <a:pt x="1917547" y="95681"/>
                  </a:lnTo>
                  <a:close/>
                </a:path>
                <a:path w="2425065" h="147955">
                  <a:moveTo>
                    <a:pt x="2045271" y="2044"/>
                  </a:moveTo>
                  <a:lnTo>
                    <a:pt x="1923503" y="2044"/>
                  </a:lnTo>
                  <a:lnTo>
                    <a:pt x="1923503" y="24612"/>
                  </a:lnTo>
                  <a:lnTo>
                    <a:pt x="1971065" y="24612"/>
                  </a:lnTo>
                  <a:lnTo>
                    <a:pt x="1971065" y="145554"/>
                  </a:lnTo>
                  <a:lnTo>
                    <a:pt x="1997722" y="145554"/>
                  </a:lnTo>
                  <a:lnTo>
                    <a:pt x="1997722" y="24612"/>
                  </a:lnTo>
                  <a:lnTo>
                    <a:pt x="2045271" y="24612"/>
                  </a:lnTo>
                  <a:lnTo>
                    <a:pt x="2045271" y="2044"/>
                  </a:lnTo>
                  <a:close/>
                </a:path>
                <a:path w="2425065" h="147955">
                  <a:moveTo>
                    <a:pt x="2193480" y="145554"/>
                  </a:moveTo>
                  <a:lnTo>
                    <a:pt x="2178494" y="112344"/>
                  </a:lnTo>
                  <a:lnTo>
                    <a:pt x="2169058" y="91440"/>
                  </a:lnTo>
                  <a:lnTo>
                    <a:pt x="2142439" y="32473"/>
                  </a:lnTo>
                  <a:lnTo>
                    <a:pt x="2142439" y="91440"/>
                  </a:lnTo>
                  <a:lnTo>
                    <a:pt x="2088527" y="91440"/>
                  </a:lnTo>
                  <a:lnTo>
                    <a:pt x="2115375" y="28702"/>
                  </a:lnTo>
                  <a:lnTo>
                    <a:pt x="2142439" y="91440"/>
                  </a:lnTo>
                  <a:lnTo>
                    <a:pt x="2142439" y="32473"/>
                  </a:lnTo>
                  <a:lnTo>
                    <a:pt x="2140737" y="28702"/>
                  </a:lnTo>
                  <a:lnTo>
                    <a:pt x="2128697" y="2044"/>
                  </a:lnTo>
                  <a:lnTo>
                    <a:pt x="2102472" y="2044"/>
                  </a:lnTo>
                  <a:lnTo>
                    <a:pt x="2037892" y="145554"/>
                  </a:lnTo>
                  <a:lnTo>
                    <a:pt x="2065362" y="145554"/>
                  </a:lnTo>
                  <a:lnTo>
                    <a:pt x="2079510" y="112344"/>
                  </a:lnTo>
                  <a:lnTo>
                    <a:pt x="2151253" y="112344"/>
                  </a:lnTo>
                  <a:lnTo>
                    <a:pt x="2165604" y="145554"/>
                  </a:lnTo>
                  <a:lnTo>
                    <a:pt x="2193480" y="145554"/>
                  </a:lnTo>
                  <a:close/>
                </a:path>
                <a:path w="2425065" h="147955">
                  <a:moveTo>
                    <a:pt x="2313406" y="122694"/>
                  </a:moveTo>
                  <a:lnTo>
                    <a:pt x="2238387" y="122694"/>
                  </a:lnTo>
                  <a:lnTo>
                    <a:pt x="2238387" y="2044"/>
                  </a:lnTo>
                  <a:lnTo>
                    <a:pt x="2211730" y="2044"/>
                  </a:lnTo>
                  <a:lnTo>
                    <a:pt x="2211730" y="122694"/>
                  </a:lnTo>
                  <a:lnTo>
                    <a:pt x="2211730" y="145554"/>
                  </a:lnTo>
                  <a:lnTo>
                    <a:pt x="2313406" y="145554"/>
                  </a:lnTo>
                  <a:lnTo>
                    <a:pt x="2313406" y="122694"/>
                  </a:lnTo>
                  <a:close/>
                </a:path>
                <a:path w="2425065" h="147955">
                  <a:moveTo>
                    <a:pt x="2424519" y="2044"/>
                  </a:moveTo>
                  <a:lnTo>
                    <a:pt x="2302751" y="2044"/>
                  </a:lnTo>
                  <a:lnTo>
                    <a:pt x="2302751" y="24612"/>
                  </a:lnTo>
                  <a:lnTo>
                    <a:pt x="2350312" y="24612"/>
                  </a:lnTo>
                  <a:lnTo>
                    <a:pt x="2350312" y="145554"/>
                  </a:lnTo>
                  <a:lnTo>
                    <a:pt x="2376957" y="145554"/>
                  </a:lnTo>
                  <a:lnTo>
                    <a:pt x="2376957" y="24612"/>
                  </a:lnTo>
                  <a:lnTo>
                    <a:pt x="2424519" y="24612"/>
                  </a:lnTo>
                  <a:lnTo>
                    <a:pt x="2424519" y="204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44" name="bg object 20">
              <a:extLst>
                <a:ext uri="{FF2B5EF4-FFF2-40B4-BE49-F238E27FC236}">
                  <a16:creationId xmlns:a16="http://schemas.microsoft.com/office/drawing/2014/main" id="{E4CE7C21-B0F0-A5AB-8C55-F34B2908157E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70866" y="1162292"/>
              <a:ext cx="1626431" cy="184282"/>
            </a:xfrm>
            <a:prstGeom prst="rect">
              <a:avLst/>
            </a:prstGeom>
          </p:spPr>
        </p:pic>
        <p:pic>
          <p:nvPicPr>
            <p:cNvPr id="45" name="bg object 21">
              <a:extLst>
                <a:ext uri="{FF2B5EF4-FFF2-40B4-BE49-F238E27FC236}">
                  <a16:creationId xmlns:a16="http://schemas.microsoft.com/office/drawing/2014/main" id="{D3C77984-E08F-38EB-6909-26AF349DBF43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75193" y="1306787"/>
              <a:ext cx="107763" cy="87034"/>
            </a:xfrm>
            <a:prstGeom prst="rect">
              <a:avLst/>
            </a:prstGeom>
          </p:spPr>
        </p:pic>
        <p:pic>
          <p:nvPicPr>
            <p:cNvPr id="46" name="bg object 22">
              <a:extLst>
                <a:ext uri="{FF2B5EF4-FFF2-40B4-BE49-F238E27FC236}">
                  <a16:creationId xmlns:a16="http://schemas.microsoft.com/office/drawing/2014/main" id="{E6429977-519D-51EA-142F-D73EF30B85A2}"/>
                </a:ext>
              </a:extLst>
            </p:cNvPr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75193" y="1076971"/>
              <a:ext cx="110546" cy="84793"/>
            </a:xfrm>
            <a:prstGeom prst="rect">
              <a:avLst/>
            </a:prstGeom>
          </p:spPr>
        </p:pic>
        <p:sp>
          <p:nvSpPr>
            <p:cNvPr id="47" name="bg object 23">
              <a:extLst>
                <a:ext uri="{FF2B5EF4-FFF2-40B4-BE49-F238E27FC236}">
                  <a16:creationId xmlns:a16="http://schemas.microsoft.com/office/drawing/2014/main" id="{B2940E80-47E8-9690-477A-EA9510143141}"/>
                </a:ext>
              </a:extLst>
            </p:cNvPr>
            <p:cNvSpPr/>
            <p:nvPr/>
          </p:nvSpPr>
          <p:spPr>
            <a:xfrm>
              <a:off x="375183" y="854443"/>
              <a:ext cx="107950" cy="74930"/>
            </a:xfrm>
            <a:custGeom>
              <a:avLst/>
              <a:gdLst/>
              <a:ahLst/>
              <a:cxnLst/>
              <a:rect l="l" t="t" r="r" b="b"/>
              <a:pathLst>
                <a:path w="107950" h="74930">
                  <a:moveTo>
                    <a:pt x="107772" y="0"/>
                  </a:moveTo>
                  <a:lnTo>
                    <a:pt x="88392" y="0"/>
                  </a:lnTo>
                  <a:lnTo>
                    <a:pt x="88392" y="53340"/>
                  </a:lnTo>
                  <a:lnTo>
                    <a:pt x="0" y="53340"/>
                  </a:lnTo>
                  <a:lnTo>
                    <a:pt x="0" y="74930"/>
                  </a:lnTo>
                  <a:lnTo>
                    <a:pt x="107772" y="74930"/>
                  </a:lnTo>
                  <a:lnTo>
                    <a:pt x="107772" y="53340"/>
                  </a:lnTo>
                  <a:lnTo>
                    <a:pt x="10777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8" name="bg object 24">
              <a:extLst>
                <a:ext uri="{FF2B5EF4-FFF2-40B4-BE49-F238E27FC236}">
                  <a16:creationId xmlns:a16="http://schemas.microsoft.com/office/drawing/2014/main" id="{A9003A24-7E7F-C8B4-E503-A18F1DAEBEF6}"/>
                </a:ext>
              </a:extLst>
            </p:cNvPr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75193" y="611628"/>
              <a:ext cx="107763" cy="102010"/>
            </a:xfrm>
            <a:prstGeom prst="rect">
              <a:avLst/>
            </a:prstGeom>
          </p:spPr>
        </p:pic>
        <p:pic>
          <p:nvPicPr>
            <p:cNvPr id="49" name="bg object 25">
              <a:extLst>
                <a:ext uri="{FF2B5EF4-FFF2-40B4-BE49-F238E27FC236}">
                  <a16:creationId xmlns:a16="http://schemas.microsoft.com/office/drawing/2014/main" id="{6EB07E71-CAD2-F07E-6D22-9B41591D1D3B}"/>
                </a:ext>
              </a:extLst>
            </p:cNvPr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75197" y="384057"/>
              <a:ext cx="107763" cy="79947"/>
            </a:xfrm>
            <a:prstGeom prst="rect">
              <a:avLst/>
            </a:prstGeom>
          </p:spPr>
        </p:pic>
        <p:sp>
          <p:nvSpPr>
            <p:cNvPr id="50" name="bg object 26">
              <a:extLst>
                <a:ext uri="{FF2B5EF4-FFF2-40B4-BE49-F238E27FC236}">
                  <a16:creationId xmlns:a16="http://schemas.microsoft.com/office/drawing/2014/main" id="{B5CDF13B-9710-E692-1560-5C79A3158E8C}"/>
                </a:ext>
              </a:extLst>
            </p:cNvPr>
            <p:cNvSpPr/>
            <p:nvPr/>
          </p:nvSpPr>
          <p:spPr>
            <a:xfrm>
              <a:off x="581799" y="375193"/>
              <a:ext cx="12700" cy="233045"/>
            </a:xfrm>
            <a:custGeom>
              <a:avLst/>
              <a:gdLst/>
              <a:ahLst/>
              <a:cxnLst/>
              <a:rect l="l" t="t" r="r" b="b"/>
              <a:pathLst>
                <a:path w="12700" h="233045">
                  <a:moveTo>
                    <a:pt x="12225" y="0"/>
                  </a:moveTo>
                  <a:lnTo>
                    <a:pt x="0" y="0"/>
                  </a:lnTo>
                  <a:lnTo>
                    <a:pt x="0" y="232817"/>
                  </a:lnTo>
                  <a:lnTo>
                    <a:pt x="12225" y="232817"/>
                  </a:lnTo>
                  <a:lnTo>
                    <a:pt x="1222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bg object 27">
              <a:extLst>
                <a:ext uri="{FF2B5EF4-FFF2-40B4-BE49-F238E27FC236}">
                  <a16:creationId xmlns:a16="http://schemas.microsoft.com/office/drawing/2014/main" id="{F3EB3B7D-B609-1C49-586F-C9279AB1E759}"/>
                </a:ext>
              </a:extLst>
            </p:cNvPr>
            <p:cNvSpPr/>
            <p:nvPr/>
          </p:nvSpPr>
          <p:spPr>
            <a:xfrm>
              <a:off x="1325245" y="638864"/>
              <a:ext cx="52069" cy="137160"/>
            </a:xfrm>
            <a:custGeom>
              <a:avLst/>
              <a:gdLst/>
              <a:ahLst/>
              <a:cxnLst/>
              <a:rect l="l" t="t" r="r" b="b"/>
              <a:pathLst>
                <a:path w="52069" h="137159">
                  <a:moveTo>
                    <a:pt x="51880" y="0"/>
                  </a:moveTo>
                  <a:lnTo>
                    <a:pt x="0" y="0"/>
                  </a:lnTo>
                  <a:lnTo>
                    <a:pt x="0" y="137101"/>
                  </a:lnTo>
                  <a:lnTo>
                    <a:pt x="20256" y="106758"/>
                  </a:lnTo>
                  <a:lnTo>
                    <a:pt x="35961" y="73494"/>
                  </a:lnTo>
                  <a:lnTo>
                    <a:pt x="46655" y="37759"/>
                  </a:lnTo>
                  <a:lnTo>
                    <a:pt x="5188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bg object 28">
              <a:extLst>
                <a:ext uri="{FF2B5EF4-FFF2-40B4-BE49-F238E27FC236}">
                  <a16:creationId xmlns:a16="http://schemas.microsoft.com/office/drawing/2014/main" id="{1525DD8A-074A-BB48-4B3B-E927D85F7870}"/>
                </a:ext>
              </a:extLst>
            </p:cNvPr>
            <p:cNvSpPr/>
            <p:nvPr/>
          </p:nvSpPr>
          <p:spPr>
            <a:xfrm>
              <a:off x="639025" y="898740"/>
              <a:ext cx="738505" cy="496570"/>
            </a:xfrm>
            <a:custGeom>
              <a:avLst/>
              <a:gdLst/>
              <a:ahLst/>
              <a:cxnLst/>
              <a:rect l="l" t="t" r="r" b="b"/>
              <a:pathLst>
                <a:path w="738505" h="496569">
                  <a:moveTo>
                    <a:pt x="15113" y="263702"/>
                  </a:moveTo>
                  <a:lnTo>
                    <a:pt x="0" y="263702"/>
                  </a:lnTo>
                  <a:lnTo>
                    <a:pt x="0" y="496519"/>
                  </a:lnTo>
                  <a:lnTo>
                    <a:pt x="15113" y="496519"/>
                  </a:lnTo>
                  <a:lnTo>
                    <a:pt x="15113" y="263702"/>
                  </a:lnTo>
                  <a:close/>
                </a:path>
                <a:path w="738505" h="496569">
                  <a:moveTo>
                    <a:pt x="15113" y="38"/>
                  </a:moveTo>
                  <a:lnTo>
                    <a:pt x="0" y="38"/>
                  </a:lnTo>
                  <a:lnTo>
                    <a:pt x="0" y="232854"/>
                  </a:lnTo>
                  <a:lnTo>
                    <a:pt x="15113" y="232854"/>
                  </a:lnTo>
                  <a:lnTo>
                    <a:pt x="15113" y="38"/>
                  </a:lnTo>
                  <a:close/>
                </a:path>
                <a:path w="738505" h="496569">
                  <a:moveTo>
                    <a:pt x="75272" y="263702"/>
                  </a:moveTo>
                  <a:lnTo>
                    <a:pt x="57150" y="263702"/>
                  </a:lnTo>
                  <a:lnTo>
                    <a:pt x="57150" y="496519"/>
                  </a:lnTo>
                  <a:lnTo>
                    <a:pt x="75272" y="496519"/>
                  </a:lnTo>
                  <a:lnTo>
                    <a:pt x="75272" y="263702"/>
                  </a:lnTo>
                  <a:close/>
                </a:path>
                <a:path w="738505" h="496569">
                  <a:moveTo>
                    <a:pt x="75272" y="38"/>
                  </a:moveTo>
                  <a:lnTo>
                    <a:pt x="57150" y="38"/>
                  </a:lnTo>
                  <a:lnTo>
                    <a:pt x="57150" y="232854"/>
                  </a:lnTo>
                  <a:lnTo>
                    <a:pt x="75272" y="232854"/>
                  </a:lnTo>
                  <a:lnTo>
                    <a:pt x="75272" y="38"/>
                  </a:lnTo>
                  <a:close/>
                </a:path>
                <a:path w="738505" h="496569">
                  <a:moveTo>
                    <a:pt x="135407" y="263702"/>
                  </a:moveTo>
                  <a:lnTo>
                    <a:pt x="114338" y="263702"/>
                  </a:lnTo>
                  <a:lnTo>
                    <a:pt x="114338" y="496519"/>
                  </a:lnTo>
                  <a:lnTo>
                    <a:pt x="135407" y="496519"/>
                  </a:lnTo>
                  <a:lnTo>
                    <a:pt x="135407" y="263702"/>
                  </a:lnTo>
                  <a:close/>
                </a:path>
                <a:path w="738505" h="496569">
                  <a:moveTo>
                    <a:pt x="135407" y="38"/>
                  </a:moveTo>
                  <a:lnTo>
                    <a:pt x="114338" y="38"/>
                  </a:lnTo>
                  <a:lnTo>
                    <a:pt x="114338" y="232854"/>
                  </a:lnTo>
                  <a:lnTo>
                    <a:pt x="135407" y="232854"/>
                  </a:lnTo>
                  <a:lnTo>
                    <a:pt x="135407" y="38"/>
                  </a:lnTo>
                  <a:close/>
                </a:path>
                <a:path w="738505" h="496569">
                  <a:moveTo>
                    <a:pt x="195516" y="263702"/>
                  </a:moveTo>
                  <a:lnTo>
                    <a:pt x="171526" y="263702"/>
                  </a:lnTo>
                  <a:lnTo>
                    <a:pt x="171526" y="496519"/>
                  </a:lnTo>
                  <a:lnTo>
                    <a:pt x="195516" y="496519"/>
                  </a:lnTo>
                  <a:lnTo>
                    <a:pt x="195516" y="263702"/>
                  </a:lnTo>
                  <a:close/>
                </a:path>
                <a:path w="738505" h="496569">
                  <a:moveTo>
                    <a:pt x="195516" y="38"/>
                  </a:moveTo>
                  <a:lnTo>
                    <a:pt x="171526" y="38"/>
                  </a:lnTo>
                  <a:lnTo>
                    <a:pt x="171526" y="232854"/>
                  </a:lnTo>
                  <a:lnTo>
                    <a:pt x="195516" y="232854"/>
                  </a:lnTo>
                  <a:lnTo>
                    <a:pt x="195516" y="38"/>
                  </a:lnTo>
                  <a:close/>
                </a:path>
                <a:path w="738505" h="496569">
                  <a:moveTo>
                    <a:pt x="255651" y="263702"/>
                  </a:moveTo>
                  <a:lnTo>
                    <a:pt x="228714" y="263702"/>
                  </a:lnTo>
                  <a:lnTo>
                    <a:pt x="228714" y="496519"/>
                  </a:lnTo>
                  <a:lnTo>
                    <a:pt x="255651" y="496519"/>
                  </a:lnTo>
                  <a:lnTo>
                    <a:pt x="255651" y="263702"/>
                  </a:lnTo>
                  <a:close/>
                </a:path>
                <a:path w="738505" h="496569">
                  <a:moveTo>
                    <a:pt x="255651" y="38"/>
                  </a:moveTo>
                  <a:lnTo>
                    <a:pt x="228714" y="38"/>
                  </a:lnTo>
                  <a:lnTo>
                    <a:pt x="228714" y="232854"/>
                  </a:lnTo>
                  <a:lnTo>
                    <a:pt x="255651" y="232854"/>
                  </a:lnTo>
                  <a:lnTo>
                    <a:pt x="255651" y="38"/>
                  </a:lnTo>
                  <a:close/>
                </a:path>
                <a:path w="738505" h="496569">
                  <a:moveTo>
                    <a:pt x="315798" y="263702"/>
                  </a:moveTo>
                  <a:lnTo>
                    <a:pt x="285877" y="263702"/>
                  </a:lnTo>
                  <a:lnTo>
                    <a:pt x="285877" y="496519"/>
                  </a:lnTo>
                  <a:lnTo>
                    <a:pt x="315798" y="496519"/>
                  </a:lnTo>
                  <a:lnTo>
                    <a:pt x="315798" y="263702"/>
                  </a:lnTo>
                  <a:close/>
                </a:path>
                <a:path w="738505" h="496569">
                  <a:moveTo>
                    <a:pt x="315798" y="38"/>
                  </a:moveTo>
                  <a:lnTo>
                    <a:pt x="285877" y="38"/>
                  </a:lnTo>
                  <a:lnTo>
                    <a:pt x="285877" y="232854"/>
                  </a:lnTo>
                  <a:lnTo>
                    <a:pt x="315798" y="232854"/>
                  </a:lnTo>
                  <a:lnTo>
                    <a:pt x="315798" y="38"/>
                  </a:lnTo>
                  <a:close/>
                </a:path>
                <a:path w="738505" h="496569">
                  <a:moveTo>
                    <a:pt x="375932" y="263702"/>
                  </a:moveTo>
                  <a:lnTo>
                    <a:pt x="343103" y="263702"/>
                  </a:lnTo>
                  <a:lnTo>
                    <a:pt x="343103" y="496519"/>
                  </a:lnTo>
                  <a:lnTo>
                    <a:pt x="375932" y="496519"/>
                  </a:lnTo>
                  <a:lnTo>
                    <a:pt x="375932" y="263702"/>
                  </a:lnTo>
                  <a:close/>
                </a:path>
                <a:path w="738505" h="496569">
                  <a:moveTo>
                    <a:pt x="375932" y="38"/>
                  </a:moveTo>
                  <a:lnTo>
                    <a:pt x="343103" y="38"/>
                  </a:lnTo>
                  <a:lnTo>
                    <a:pt x="343103" y="232854"/>
                  </a:lnTo>
                  <a:lnTo>
                    <a:pt x="375932" y="232854"/>
                  </a:lnTo>
                  <a:lnTo>
                    <a:pt x="375932" y="38"/>
                  </a:lnTo>
                  <a:close/>
                </a:path>
                <a:path w="738505" h="496569">
                  <a:moveTo>
                    <a:pt x="436067" y="263702"/>
                  </a:moveTo>
                  <a:lnTo>
                    <a:pt x="400253" y="263702"/>
                  </a:lnTo>
                  <a:lnTo>
                    <a:pt x="400253" y="496519"/>
                  </a:lnTo>
                  <a:lnTo>
                    <a:pt x="436067" y="496519"/>
                  </a:lnTo>
                  <a:lnTo>
                    <a:pt x="436067" y="263702"/>
                  </a:lnTo>
                  <a:close/>
                </a:path>
                <a:path w="738505" h="496569">
                  <a:moveTo>
                    <a:pt x="436067" y="38"/>
                  </a:moveTo>
                  <a:lnTo>
                    <a:pt x="400253" y="38"/>
                  </a:lnTo>
                  <a:lnTo>
                    <a:pt x="400253" y="232854"/>
                  </a:lnTo>
                  <a:lnTo>
                    <a:pt x="436067" y="232854"/>
                  </a:lnTo>
                  <a:lnTo>
                    <a:pt x="436067" y="38"/>
                  </a:lnTo>
                  <a:close/>
                </a:path>
                <a:path w="738505" h="496569">
                  <a:moveTo>
                    <a:pt x="496176" y="76"/>
                  </a:moveTo>
                  <a:lnTo>
                    <a:pt x="457454" y="0"/>
                  </a:lnTo>
                  <a:lnTo>
                    <a:pt x="457454" y="232854"/>
                  </a:lnTo>
                  <a:lnTo>
                    <a:pt x="496176" y="232854"/>
                  </a:lnTo>
                  <a:lnTo>
                    <a:pt x="496176" y="76"/>
                  </a:lnTo>
                  <a:close/>
                </a:path>
                <a:path w="738505" h="496569">
                  <a:moveTo>
                    <a:pt x="496189" y="263702"/>
                  </a:moveTo>
                  <a:lnTo>
                    <a:pt x="457454" y="263702"/>
                  </a:lnTo>
                  <a:lnTo>
                    <a:pt x="457454" y="496519"/>
                  </a:lnTo>
                  <a:lnTo>
                    <a:pt x="496189" y="496443"/>
                  </a:lnTo>
                  <a:lnTo>
                    <a:pt x="496189" y="263702"/>
                  </a:lnTo>
                  <a:close/>
                </a:path>
                <a:path w="738505" h="496569">
                  <a:moveTo>
                    <a:pt x="556361" y="8928"/>
                  </a:moveTo>
                  <a:lnTo>
                    <a:pt x="546176" y="6350"/>
                  </a:lnTo>
                  <a:lnTo>
                    <a:pt x="535825" y="4203"/>
                  </a:lnTo>
                  <a:lnTo>
                    <a:pt x="525310" y="2489"/>
                  </a:lnTo>
                  <a:lnTo>
                    <a:pt x="514642" y="1219"/>
                  </a:lnTo>
                  <a:lnTo>
                    <a:pt x="514642" y="232803"/>
                  </a:lnTo>
                  <a:lnTo>
                    <a:pt x="556361" y="232803"/>
                  </a:lnTo>
                  <a:lnTo>
                    <a:pt x="556361" y="8928"/>
                  </a:lnTo>
                  <a:close/>
                </a:path>
                <a:path w="738505" h="496569">
                  <a:moveTo>
                    <a:pt x="556374" y="263702"/>
                  </a:moveTo>
                  <a:lnTo>
                    <a:pt x="514642" y="263702"/>
                  </a:lnTo>
                  <a:lnTo>
                    <a:pt x="514642" y="495338"/>
                  </a:lnTo>
                  <a:lnTo>
                    <a:pt x="525310" y="494055"/>
                  </a:lnTo>
                  <a:lnTo>
                    <a:pt x="535825" y="492340"/>
                  </a:lnTo>
                  <a:lnTo>
                    <a:pt x="546176" y="490194"/>
                  </a:lnTo>
                  <a:lnTo>
                    <a:pt x="556374" y="487616"/>
                  </a:lnTo>
                  <a:lnTo>
                    <a:pt x="556374" y="263702"/>
                  </a:lnTo>
                  <a:close/>
                </a:path>
                <a:path w="738505" h="496569">
                  <a:moveTo>
                    <a:pt x="616508" y="263702"/>
                  </a:moveTo>
                  <a:lnTo>
                    <a:pt x="571830" y="263702"/>
                  </a:lnTo>
                  <a:lnTo>
                    <a:pt x="571830" y="482815"/>
                  </a:lnTo>
                  <a:lnTo>
                    <a:pt x="583438" y="478459"/>
                  </a:lnTo>
                  <a:lnTo>
                    <a:pt x="594766" y="473532"/>
                  </a:lnTo>
                  <a:lnTo>
                    <a:pt x="605802" y="468058"/>
                  </a:lnTo>
                  <a:lnTo>
                    <a:pt x="616508" y="462089"/>
                  </a:lnTo>
                  <a:lnTo>
                    <a:pt x="616508" y="263702"/>
                  </a:lnTo>
                  <a:close/>
                </a:path>
                <a:path w="738505" h="496569">
                  <a:moveTo>
                    <a:pt x="616508" y="34429"/>
                  </a:moveTo>
                  <a:lnTo>
                    <a:pt x="605802" y="28473"/>
                  </a:lnTo>
                  <a:lnTo>
                    <a:pt x="594766" y="23025"/>
                  </a:lnTo>
                  <a:lnTo>
                    <a:pt x="583438" y="18097"/>
                  </a:lnTo>
                  <a:lnTo>
                    <a:pt x="571830" y="13741"/>
                  </a:lnTo>
                  <a:lnTo>
                    <a:pt x="571830" y="232854"/>
                  </a:lnTo>
                  <a:lnTo>
                    <a:pt x="616508" y="232854"/>
                  </a:lnTo>
                  <a:lnTo>
                    <a:pt x="616508" y="34429"/>
                  </a:lnTo>
                  <a:close/>
                </a:path>
                <a:path w="738505" h="496569">
                  <a:moveTo>
                    <a:pt x="676605" y="263702"/>
                  </a:moveTo>
                  <a:lnTo>
                    <a:pt x="629018" y="263702"/>
                  </a:lnTo>
                  <a:lnTo>
                    <a:pt x="629018" y="454164"/>
                  </a:lnTo>
                  <a:lnTo>
                    <a:pt x="641908" y="444868"/>
                  </a:lnTo>
                  <a:lnTo>
                    <a:pt x="654177" y="434771"/>
                  </a:lnTo>
                  <a:lnTo>
                    <a:pt x="665759" y="423926"/>
                  </a:lnTo>
                  <a:lnTo>
                    <a:pt x="676605" y="412356"/>
                  </a:lnTo>
                  <a:lnTo>
                    <a:pt x="676605" y="263702"/>
                  </a:lnTo>
                  <a:close/>
                </a:path>
                <a:path w="738505" h="496569">
                  <a:moveTo>
                    <a:pt x="676617" y="84201"/>
                  </a:moveTo>
                  <a:lnTo>
                    <a:pt x="665772" y="72656"/>
                  </a:lnTo>
                  <a:lnTo>
                    <a:pt x="654189" y="61810"/>
                  </a:lnTo>
                  <a:lnTo>
                    <a:pt x="641934" y="51714"/>
                  </a:lnTo>
                  <a:lnTo>
                    <a:pt x="629031" y="42392"/>
                  </a:lnTo>
                  <a:lnTo>
                    <a:pt x="629031" y="232854"/>
                  </a:lnTo>
                  <a:lnTo>
                    <a:pt x="676617" y="232854"/>
                  </a:lnTo>
                  <a:lnTo>
                    <a:pt x="676617" y="84201"/>
                  </a:lnTo>
                  <a:close/>
                </a:path>
                <a:path w="738505" h="496569">
                  <a:moveTo>
                    <a:pt x="738098" y="263702"/>
                  </a:moveTo>
                  <a:lnTo>
                    <a:pt x="686219" y="263702"/>
                  </a:lnTo>
                  <a:lnTo>
                    <a:pt x="686219" y="400761"/>
                  </a:lnTo>
                  <a:lnTo>
                    <a:pt x="706475" y="370446"/>
                  </a:lnTo>
                  <a:lnTo>
                    <a:pt x="722172" y="337197"/>
                  </a:lnTo>
                  <a:lnTo>
                    <a:pt x="732866" y="301472"/>
                  </a:lnTo>
                  <a:lnTo>
                    <a:pt x="738098" y="263702"/>
                  </a:lnTo>
                  <a:close/>
                </a:path>
                <a:path w="738505" h="496569">
                  <a:moveTo>
                    <a:pt x="738098" y="232816"/>
                  </a:moveTo>
                  <a:lnTo>
                    <a:pt x="732853" y="195072"/>
                  </a:lnTo>
                  <a:lnTo>
                    <a:pt x="722160" y="159359"/>
                  </a:lnTo>
                  <a:lnTo>
                    <a:pt x="706462" y="126111"/>
                  </a:lnTo>
                  <a:lnTo>
                    <a:pt x="686219" y="95796"/>
                  </a:lnTo>
                  <a:lnTo>
                    <a:pt x="686219" y="232816"/>
                  </a:lnTo>
                  <a:lnTo>
                    <a:pt x="738098" y="23281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bg object 29">
              <a:extLst>
                <a:ext uri="{FF2B5EF4-FFF2-40B4-BE49-F238E27FC236}">
                  <a16:creationId xmlns:a16="http://schemas.microsoft.com/office/drawing/2014/main" id="{E13C8EF9-CFD9-0A76-8416-2DF558944C7B}"/>
                </a:ext>
              </a:extLst>
            </p:cNvPr>
            <p:cNvSpPr/>
            <p:nvPr/>
          </p:nvSpPr>
          <p:spPr>
            <a:xfrm>
              <a:off x="581799" y="1162442"/>
              <a:ext cx="12700" cy="233045"/>
            </a:xfrm>
            <a:custGeom>
              <a:avLst/>
              <a:gdLst/>
              <a:ahLst/>
              <a:cxnLst/>
              <a:rect l="l" t="t" r="r" b="b"/>
              <a:pathLst>
                <a:path w="12700" h="233044">
                  <a:moveTo>
                    <a:pt x="12225" y="0"/>
                  </a:moveTo>
                  <a:lnTo>
                    <a:pt x="0" y="0"/>
                  </a:lnTo>
                  <a:lnTo>
                    <a:pt x="0" y="232817"/>
                  </a:lnTo>
                  <a:lnTo>
                    <a:pt x="12225" y="232817"/>
                  </a:lnTo>
                  <a:lnTo>
                    <a:pt x="1222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bg object 30">
              <a:extLst>
                <a:ext uri="{FF2B5EF4-FFF2-40B4-BE49-F238E27FC236}">
                  <a16:creationId xmlns:a16="http://schemas.microsoft.com/office/drawing/2014/main" id="{B502069D-FC2E-ADD8-BA23-6F27B7147F58}"/>
                </a:ext>
              </a:extLst>
            </p:cNvPr>
            <p:cNvSpPr/>
            <p:nvPr/>
          </p:nvSpPr>
          <p:spPr>
            <a:xfrm>
              <a:off x="639025" y="375196"/>
              <a:ext cx="738505" cy="496570"/>
            </a:xfrm>
            <a:custGeom>
              <a:avLst/>
              <a:gdLst/>
              <a:ahLst/>
              <a:cxnLst/>
              <a:rect l="l" t="t" r="r" b="b"/>
              <a:pathLst>
                <a:path w="738505" h="496569">
                  <a:moveTo>
                    <a:pt x="15113" y="263664"/>
                  </a:moveTo>
                  <a:lnTo>
                    <a:pt x="0" y="263664"/>
                  </a:lnTo>
                  <a:lnTo>
                    <a:pt x="0" y="496493"/>
                  </a:lnTo>
                  <a:lnTo>
                    <a:pt x="15113" y="496493"/>
                  </a:lnTo>
                  <a:lnTo>
                    <a:pt x="15113" y="263664"/>
                  </a:lnTo>
                  <a:close/>
                </a:path>
                <a:path w="738505" h="496569">
                  <a:moveTo>
                    <a:pt x="15113" y="0"/>
                  </a:moveTo>
                  <a:lnTo>
                    <a:pt x="0" y="0"/>
                  </a:lnTo>
                  <a:lnTo>
                    <a:pt x="0" y="232816"/>
                  </a:lnTo>
                  <a:lnTo>
                    <a:pt x="15113" y="232816"/>
                  </a:lnTo>
                  <a:lnTo>
                    <a:pt x="15113" y="0"/>
                  </a:lnTo>
                  <a:close/>
                </a:path>
                <a:path w="738505" h="496569">
                  <a:moveTo>
                    <a:pt x="75272" y="263664"/>
                  </a:moveTo>
                  <a:lnTo>
                    <a:pt x="57150" y="263664"/>
                  </a:lnTo>
                  <a:lnTo>
                    <a:pt x="57150" y="496493"/>
                  </a:lnTo>
                  <a:lnTo>
                    <a:pt x="75272" y="496493"/>
                  </a:lnTo>
                  <a:lnTo>
                    <a:pt x="75272" y="263664"/>
                  </a:lnTo>
                  <a:close/>
                </a:path>
                <a:path w="738505" h="496569">
                  <a:moveTo>
                    <a:pt x="75272" y="0"/>
                  </a:moveTo>
                  <a:lnTo>
                    <a:pt x="57150" y="0"/>
                  </a:lnTo>
                  <a:lnTo>
                    <a:pt x="57150" y="232816"/>
                  </a:lnTo>
                  <a:lnTo>
                    <a:pt x="75272" y="232816"/>
                  </a:lnTo>
                  <a:lnTo>
                    <a:pt x="75272" y="0"/>
                  </a:lnTo>
                  <a:close/>
                </a:path>
                <a:path w="738505" h="496569">
                  <a:moveTo>
                    <a:pt x="135407" y="263664"/>
                  </a:moveTo>
                  <a:lnTo>
                    <a:pt x="114338" y="263664"/>
                  </a:lnTo>
                  <a:lnTo>
                    <a:pt x="114338" y="496493"/>
                  </a:lnTo>
                  <a:lnTo>
                    <a:pt x="135407" y="496493"/>
                  </a:lnTo>
                  <a:lnTo>
                    <a:pt x="135407" y="263664"/>
                  </a:lnTo>
                  <a:close/>
                </a:path>
                <a:path w="738505" h="496569">
                  <a:moveTo>
                    <a:pt x="135407" y="0"/>
                  </a:moveTo>
                  <a:lnTo>
                    <a:pt x="114338" y="0"/>
                  </a:lnTo>
                  <a:lnTo>
                    <a:pt x="114338" y="232816"/>
                  </a:lnTo>
                  <a:lnTo>
                    <a:pt x="135407" y="232816"/>
                  </a:lnTo>
                  <a:lnTo>
                    <a:pt x="135407" y="0"/>
                  </a:lnTo>
                  <a:close/>
                </a:path>
                <a:path w="738505" h="496569">
                  <a:moveTo>
                    <a:pt x="195516" y="263664"/>
                  </a:moveTo>
                  <a:lnTo>
                    <a:pt x="171526" y="263664"/>
                  </a:lnTo>
                  <a:lnTo>
                    <a:pt x="171526" y="496493"/>
                  </a:lnTo>
                  <a:lnTo>
                    <a:pt x="195516" y="496493"/>
                  </a:lnTo>
                  <a:lnTo>
                    <a:pt x="195516" y="263664"/>
                  </a:lnTo>
                  <a:close/>
                </a:path>
                <a:path w="738505" h="496569">
                  <a:moveTo>
                    <a:pt x="195516" y="0"/>
                  </a:moveTo>
                  <a:lnTo>
                    <a:pt x="171526" y="0"/>
                  </a:lnTo>
                  <a:lnTo>
                    <a:pt x="171526" y="232816"/>
                  </a:lnTo>
                  <a:lnTo>
                    <a:pt x="195516" y="232816"/>
                  </a:lnTo>
                  <a:lnTo>
                    <a:pt x="195516" y="0"/>
                  </a:lnTo>
                  <a:close/>
                </a:path>
                <a:path w="738505" h="496569">
                  <a:moveTo>
                    <a:pt x="255651" y="263664"/>
                  </a:moveTo>
                  <a:lnTo>
                    <a:pt x="228714" y="263664"/>
                  </a:lnTo>
                  <a:lnTo>
                    <a:pt x="228714" y="496493"/>
                  </a:lnTo>
                  <a:lnTo>
                    <a:pt x="255651" y="496493"/>
                  </a:lnTo>
                  <a:lnTo>
                    <a:pt x="255651" y="263664"/>
                  </a:lnTo>
                  <a:close/>
                </a:path>
                <a:path w="738505" h="496569">
                  <a:moveTo>
                    <a:pt x="255651" y="0"/>
                  </a:moveTo>
                  <a:lnTo>
                    <a:pt x="228714" y="0"/>
                  </a:lnTo>
                  <a:lnTo>
                    <a:pt x="228714" y="232816"/>
                  </a:lnTo>
                  <a:lnTo>
                    <a:pt x="255651" y="232816"/>
                  </a:lnTo>
                  <a:lnTo>
                    <a:pt x="255651" y="0"/>
                  </a:lnTo>
                  <a:close/>
                </a:path>
                <a:path w="738505" h="496569">
                  <a:moveTo>
                    <a:pt x="315798" y="263664"/>
                  </a:moveTo>
                  <a:lnTo>
                    <a:pt x="285877" y="263664"/>
                  </a:lnTo>
                  <a:lnTo>
                    <a:pt x="285877" y="496493"/>
                  </a:lnTo>
                  <a:lnTo>
                    <a:pt x="315798" y="496493"/>
                  </a:lnTo>
                  <a:lnTo>
                    <a:pt x="315798" y="263664"/>
                  </a:lnTo>
                  <a:close/>
                </a:path>
                <a:path w="738505" h="496569">
                  <a:moveTo>
                    <a:pt x="315798" y="0"/>
                  </a:moveTo>
                  <a:lnTo>
                    <a:pt x="285877" y="0"/>
                  </a:lnTo>
                  <a:lnTo>
                    <a:pt x="285877" y="232816"/>
                  </a:lnTo>
                  <a:lnTo>
                    <a:pt x="315798" y="232816"/>
                  </a:lnTo>
                  <a:lnTo>
                    <a:pt x="315798" y="0"/>
                  </a:lnTo>
                  <a:close/>
                </a:path>
                <a:path w="738505" h="496569">
                  <a:moveTo>
                    <a:pt x="375932" y="263664"/>
                  </a:moveTo>
                  <a:lnTo>
                    <a:pt x="343103" y="263664"/>
                  </a:lnTo>
                  <a:lnTo>
                    <a:pt x="343103" y="496493"/>
                  </a:lnTo>
                  <a:lnTo>
                    <a:pt x="375932" y="496493"/>
                  </a:lnTo>
                  <a:lnTo>
                    <a:pt x="375932" y="263664"/>
                  </a:lnTo>
                  <a:close/>
                </a:path>
                <a:path w="738505" h="496569">
                  <a:moveTo>
                    <a:pt x="375932" y="0"/>
                  </a:moveTo>
                  <a:lnTo>
                    <a:pt x="343103" y="0"/>
                  </a:lnTo>
                  <a:lnTo>
                    <a:pt x="343103" y="232816"/>
                  </a:lnTo>
                  <a:lnTo>
                    <a:pt x="375932" y="232816"/>
                  </a:lnTo>
                  <a:lnTo>
                    <a:pt x="375932" y="0"/>
                  </a:lnTo>
                  <a:close/>
                </a:path>
                <a:path w="738505" h="496569">
                  <a:moveTo>
                    <a:pt x="436067" y="263664"/>
                  </a:moveTo>
                  <a:lnTo>
                    <a:pt x="400253" y="263664"/>
                  </a:lnTo>
                  <a:lnTo>
                    <a:pt x="400253" y="496493"/>
                  </a:lnTo>
                  <a:lnTo>
                    <a:pt x="436067" y="496493"/>
                  </a:lnTo>
                  <a:lnTo>
                    <a:pt x="436067" y="263664"/>
                  </a:lnTo>
                  <a:close/>
                </a:path>
                <a:path w="738505" h="496569">
                  <a:moveTo>
                    <a:pt x="436067" y="0"/>
                  </a:moveTo>
                  <a:lnTo>
                    <a:pt x="400253" y="0"/>
                  </a:lnTo>
                  <a:lnTo>
                    <a:pt x="400253" y="232816"/>
                  </a:lnTo>
                  <a:lnTo>
                    <a:pt x="436067" y="232816"/>
                  </a:lnTo>
                  <a:lnTo>
                    <a:pt x="436067" y="0"/>
                  </a:lnTo>
                  <a:close/>
                </a:path>
                <a:path w="738505" h="496569">
                  <a:moveTo>
                    <a:pt x="496176" y="101"/>
                  </a:moveTo>
                  <a:lnTo>
                    <a:pt x="457454" y="0"/>
                  </a:lnTo>
                  <a:lnTo>
                    <a:pt x="457454" y="232816"/>
                  </a:lnTo>
                  <a:lnTo>
                    <a:pt x="496176" y="232816"/>
                  </a:lnTo>
                  <a:lnTo>
                    <a:pt x="496176" y="101"/>
                  </a:lnTo>
                  <a:close/>
                </a:path>
                <a:path w="738505" h="496569">
                  <a:moveTo>
                    <a:pt x="496189" y="263677"/>
                  </a:moveTo>
                  <a:lnTo>
                    <a:pt x="457454" y="263677"/>
                  </a:lnTo>
                  <a:lnTo>
                    <a:pt x="457454" y="496493"/>
                  </a:lnTo>
                  <a:lnTo>
                    <a:pt x="496189" y="496404"/>
                  </a:lnTo>
                  <a:lnTo>
                    <a:pt x="496189" y="263677"/>
                  </a:lnTo>
                  <a:close/>
                </a:path>
                <a:path w="738505" h="496569">
                  <a:moveTo>
                    <a:pt x="556361" y="8902"/>
                  </a:moveTo>
                  <a:lnTo>
                    <a:pt x="546176" y="6324"/>
                  </a:lnTo>
                  <a:lnTo>
                    <a:pt x="535825" y="4178"/>
                  </a:lnTo>
                  <a:lnTo>
                    <a:pt x="525310" y="2463"/>
                  </a:lnTo>
                  <a:lnTo>
                    <a:pt x="514642" y="1193"/>
                  </a:lnTo>
                  <a:lnTo>
                    <a:pt x="514642" y="232816"/>
                  </a:lnTo>
                  <a:lnTo>
                    <a:pt x="556361" y="232816"/>
                  </a:lnTo>
                  <a:lnTo>
                    <a:pt x="556361" y="8902"/>
                  </a:lnTo>
                  <a:close/>
                </a:path>
                <a:path w="738505" h="496569">
                  <a:moveTo>
                    <a:pt x="556374" y="263677"/>
                  </a:moveTo>
                  <a:lnTo>
                    <a:pt x="514642" y="263677"/>
                  </a:lnTo>
                  <a:lnTo>
                    <a:pt x="514642" y="495312"/>
                  </a:lnTo>
                  <a:lnTo>
                    <a:pt x="525310" y="494042"/>
                  </a:lnTo>
                  <a:lnTo>
                    <a:pt x="535825" y="492340"/>
                  </a:lnTo>
                  <a:lnTo>
                    <a:pt x="546176" y="490207"/>
                  </a:lnTo>
                  <a:lnTo>
                    <a:pt x="556374" y="487641"/>
                  </a:lnTo>
                  <a:lnTo>
                    <a:pt x="556374" y="263677"/>
                  </a:lnTo>
                  <a:close/>
                </a:path>
                <a:path w="738505" h="496569">
                  <a:moveTo>
                    <a:pt x="616508" y="263677"/>
                  </a:moveTo>
                  <a:lnTo>
                    <a:pt x="571830" y="263677"/>
                  </a:lnTo>
                  <a:lnTo>
                    <a:pt x="571830" y="482790"/>
                  </a:lnTo>
                  <a:lnTo>
                    <a:pt x="583438" y="478434"/>
                  </a:lnTo>
                  <a:lnTo>
                    <a:pt x="594766" y="473519"/>
                  </a:lnTo>
                  <a:lnTo>
                    <a:pt x="605802" y="468071"/>
                  </a:lnTo>
                  <a:lnTo>
                    <a:pt x="616508" y="462089"/>
                  </a:lnTo>
                  <a:lnTo>
                    <a:pt x="616508" y="263677"/>
                  </a:lnTo>
                  <a:close/>
                </a:path>
                <a:path w="738505" h="496569">
                  <a:moveTo>
                    <a:pt x="616508" y="34442"/>
                  </a:moveTo>
                  <a:lnTo>
                    <a:pt x="605802" y="28473"/>
                  </a:lnTo>
                  <a:lnTo>
                    <a:pt x="594766" y="23025"/>
                  </a:lnTo>
                  <a:lnTo>
                    <a:pt x="583438" y="18110"/>
                  </a:lnTo>
                  <a:lnTo>
                    <a:pt x="571830" y="13741"/>
                  </a:lnTo>
                  <a:lnTo>
                    <a:pt x="571830" y="232816"/>
                  </a:lnTo>
                  <a:lnTo>
                    <a:pt x="616508" y="232816"/>
                  </a:lnTo>
                  <a:lnTo>
                    <a:pt x="616508" y="34442"/>
                  </a:lnTo>
                  <a:close/>
                </a:path>
                <a:path w="738505" h="496569">
                  <a:moveTo>
                    <a:pt x="676605" y="263677"/>
                  </a:moveTo>
                  <a:lnTo>
                    <a:pt x="629018" y="263677"/>
                  </a:lnTo>
                  <a:lnTo>
                    <a:pt x="629018" y="454177"/>
                  </a:lnTo>
                  <a:lnTo>
                    <a:pt x="641908" y="444855"/>
                  </a:lnTo>
                  <a:lnTo>
                    <a:pt x="654177" y="434759"/>
                  </a:lnTo>
                  <a:lnTo>
                    <a:pt x="665759" y="423900"/>
                  </a:lnTo>
                  <a:lnTo>
                    <a:pt x="676605" y="412318"/>
                  </a:lnTo>
                  <a:lnTo>
                    <a:pt x="676605" y="263677"/>
                  </a:lnTo>
                  <a:close/>
                </a:path>
                <a:path w="738505" h="496569">
                  <a:moveTo>
                    <a:pt x="676617" y="84226"/>
                  </a:moveTo>
                  <a:lnTo>
                    <a:pt x="665772" y="72644"/>
                  </a:lnTo>
                  <a:lnTo>
                    <a:pt x="654189" y="61785"/>
                  </a:lnTo>
                  <a:lnTo>
                    <a:pt x="641934" y="51689"/>
                  </a:lnTo>
                  <a:lnTo>
                    <a:pt x="629031" y="42367"/>
                  </a:lnTo>
                  <a:lnTo>
                    <a:pt x="629031" y="232816"/>
                  </a:lnTo>
                  <a:lnTo>
                    <a:pt x="676617" y="232816"/>
                  </a:lnTo>
                  <a:lnTo>
                    <a:pt x="676617" y="84226"/>
                  </a:lnTo>
                  <a:close/>
                </a:path>
                <a:path w="738505" h="496569">
                  <a:moveTo>
                    <a:pt x="738098" y="232816"/>
                  </a:moveTo>
                  <a:lnTo>
                    <a:pt x="732853" y="195059"/>
                  </a:lnTo>
                  <a:lnTo>
                    <a:pt x="722160" y="159334"/>
                  </a:lnTo>
                  <a:lnTo>
                    <a:pt x="706462" y="126072"/>
                  </a:lnTo>
                  <a:lnTo>
                    <a:pt x="686219" y="95758"/>
                  </a:lnTo>
                  <a:lnTo>
                    <a:pt x="686219" y="232816"/>
                  </a:lnTo>
                  <a:lnTo>
                    <a:pt x="738098" y="23281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bg object 31">
              <a:extLst>
                <a:ext uri="{FF2B5EF4-FFF2-40B4-BE49-F238E27FC236}">
                  <a16:creationId xmlns:a16="http://schemas.microsoft.com/office/drawing/2014/main" id="{12753668-0BBF-48EC-717A-2E2475925325}"/>
                </a:ext>
              </a:extLst>
            </p:cNvPr>
            <p:cNvSpPr/>
            <p:nvPr/>
          </p:nvSpPr>
          <p:spPr>
            <a:xfrm>
              <a:off x="581787" y="638860"/>
              <a:ext cx="12700" cy="492759"/>
            </a:xfrm>
            <a:custGeom>
              <a:avLst/>
              <a:gdLst/>
              <a:ahLst/>
              <a:cxnLst/>
              <a:rect l="l" t="t" r="r" b="b"/>
              <a:pathLst>
                <a:path w="12700" h="492759">
                  <a:moveTo>
                    <a:pt x="12230" y="259918"/>
                  </a:moveTo>
                  <a:lnTo>
                    <a:pt x="0" y="259918"/>
                  </a:lnTo>
                  <a:lnTo>
                    <a:pt x="0" y="492734"/>
                  </a:lnTo>
                  <a:lnTo>
                    <a:pt x="12230" y="492734"/>
                  </a:lnTo>
                  <a:lnTo>
                    <a:pt x="12230" y="259918"/>
                  </a:lnTo>
                  <a:close/>
                </a:path>
                <a:path w="12700" h="492759">
                  <a:moveTo>
                    <a:pt x="12230" y="0"/>
                  </a:moveTo>
                  <a:lnTo>
                    <a:pt x="0" y="0"/>
                  </a:lnTo>
                  <a:lnTo>
                    <a:pt x="0" y="232829"/>
                  </a:lnTo>
                  <a:lnTo>
                    <a:pt x="12230" y="232829"/>
                  </a:lnTo>
                  <a:lnTo>
                    <a:pt x="1223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58" name="Grafik 57" descr="Ein Bild, das Screenshot, Grafiken, Design enthält.&#10;&#10;Automatisch generierte Beschreibung">
            <a:extLst>
              <a:ext uri="{FF2B5EF4-FFF2-40B4-BE49-F238E27FC236}">
                <a16:creationId xmlns:a16="http://schemas.microsoft.com/office/drawing/2014/main" id="{F8155F6A-2BCA-6E7C-1DB3-4A3CAD2E8321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35771" y="964800"/>
            <a:ext cx="529200" cy="526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9516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</p:sldLayoutIdLst>
  <p:txStyles>
    <p:titleStyle>
      <a:lvl1pPr>
        <a:defRPr>
          <a:solidFill>
            <a:srgbClr val="00B050"/>
          </a:solidFill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102D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835394" y="10470452"/>
            <a:ext cx="6433312" cy="56292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005205" y="10470452"/>
            <a:ext cx="4623943" cy="56292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11/4/2025</a:t>
            </a:fld>
            <a:endParaRPr lang="en-US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4474953" y="10470452"/>
            <a:ext cx="4623943" cy="56292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‹Nr.›</a:t>
            </a:fld>
            <a:endParaRPr dirty="0"/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C7DDE531-5673-81A4-2D11-E495A3D9154F}"/>
              </a:ext>
            </a:extLst>
          </p:cNvPr>
          <p:cNvGrpSpPr/>
          <p:nvPr userDrawn="1"/>
        </p:nvGrpSpPr>
        <p:grpSpPr>
          <a:xfrm>
            <a:off x="13396199" y="352251"/>
            <a:ext cx="6714251" cy="1195749"/>
            <a:chOff x="5193506" y="297090"/>
            <a:chExt cx="5498307" cy="979200"/>
          </a:xfrm>
        </p:grpSpPr>
        <p:sp>
          <p:nvSpPr>
            <p:cNvPr id="7" name="object 3">
              <a:extLst>
                <a:ext uri="{FF2B5EF4-FFF2-40B4-BE49-F238E27FC236}">
                  <a16:creationId xmlns:a16="http://schemas.microsoft.com/office/drawing/2014/main" id="{9050684D-2F04-DCFE-3A01-C3947DD1E1C5}"/>
                </a:ext>
              </a:extLst>
            </p:cNvPr>
            <p:cNvSpPr/>
            <p:nvPr userDrawn="1"/>
          </p:nvSpPr>
          <p:spPr>
            <a:xfrm>
              <a:off x="5628343" y="785422"/>
              <a:ext cx="5063470" cy="454637"/>
            </a:xfrm>
            <a:custGeom>
              <a:avLst/>
              <a:gdLst/>
              <a:ahLst/>
              <a:cxnLst/>
              <a:rect l="l" t="t" r="r" b="b"/>
              <a:pathLst>
                <a:path w="6217284" h="529590">
                  <a:moveTo>
                    <a:pt x="6216742" y="0"/>
                  </a:moveTo>
                  <a:lnTo>
                    <a:pt x="0" y="0"/>
                  </a:lnTo>
                  <a:lnTo>
                    <a:pt x="0" y="529282"/>
                  </a:lnTo>
                  <a:lnTo>
                    <a:pt x="6216742" y="529282"/>
                  </a:lnTo>
                  <a:lnTo>
                    <a:pt x="6216742" y="0"/>
                  </a:lnTo>
                  <a:close/>
                </a:path>
              </a:pathLst>
            </a:custGeom>
            <a:solidFill>
              <a:srgbClr val="DE55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B5FC11B5-DC70-84AF-CBA8-30FE7CEBBF15}"/>
                </a:ext>
              </a:extLst>
            </p:cNvPr>
            <p:cNvSpPr txBox="1"/>
            <p:nvPr userDrawn="1"/>
          </p:nvSpPr>
          <p:spPr>
            <a:xfrm>
              <a:off x="5628343" y="838005"/>
              <a:ext cx="4275027" cy="340252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de-AT" sz="2100" b="1" dirty="0">
                  <a:solidFill>
                    <a:srgbClr val="102D41"/>
                  </a:solidFill>
                  <a:latin typeface="+mj-lt"/>
                  <a:cs typeface="Leelawadee UI"/>
                </a:rPr>
                <a:t>E - TECHNOLOGIES</a:t>
              </a:r>
              <a:endParaRPr lang="de-AT" sz="2100" dirty="0">
                <a:latin typeface="+mj-lt"/>
              </a:endParaRPr>
            </a:p>
          </p:txBody>
        </p:sp>
        <p:cxnSp>
          <p:nvCxnSpPr>
            <p:cNvPr id="9" name="Gerader Verbinder 8">
              <a:extLst>
                <a:ext uri="{FF2B5EF4-FFF2-40B4-BE49-F238E27FC236}">
                  <a16:creationId xmlns:a16="http://schemas.microsoft.com/office/drawing/2014/main" id="{464FD38F-AEC5-5BDA-7B64-7131ABEACBD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193506" y="661503"/>
              <a:ext cx="5486398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Gerader Verbinder 12">
              <a:extLst>
                <a:ext uri="{FF2B5EF4-FFF2-40B4-BE49-F238E27FC236}">
                  <a16:creationId xmlns:a16="http://schemas.microsoft.com/office/drawing/2014/main" id="{967D715A-C3BF-CD17-FA82-A1EBED0B55FA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5504400" y="297090"/>
              <a:ext cx="0" cy="97920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object 2">
            <a:extLst>
              <a:ext uri="{FF2B5EF4-FFF2-40B4-BE49-F238E27FC236}">
                <a16:creationId xmlns:a16="http://schemas.microsoft.com/office/drawing/2014/main" id="{5CB55CB3-9F9F-AB42-1424-BA5F54963261}"/>
              </a:ext>
            </a:extLst>
          </p:cNvPr>
          <p:cNvSpPr txBox="1"/>
          <p:nvPr userDrawn="1"/>
        </p:nvSpPr>
        <p:spPr>
          <a:xfrm>
            <a:off x="17560919" y="341151"/>
            <a:ext cx="2198068" cy="3359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139" algn="r">
              <a:lnSpc>
                <a:spcPct val="100000"/>
              </a:lnSpc>
              <a:spcBef>
                <a:spcPts val="111"/>
              </a:spcBef>
            </a:pPr>
            <a:r>
              <a:rPr sz="2100" spc="-11" dirty="0">
                <a:solidFill>
                  <a:schemeClr val="bg1"/>
                </a:solidFill>
                <a:latin typeface="+mj-lt"/>
                <a:cs typeface="Leelawadee UI"/>
              </a:rPr>
              <a:t>www.bulme.at</a:t>
            </a:r>
            <a:endParaRPr sz="2100" dirty="0">
              <a:solidFill>
                <a:schemeClr val="bg1"/>
              </a:solidFill>
              <a:latin typeface="+mj-lt"/>
              <a:cs typeface="Leelawadee UI"/>
            </a:endParaRPr>
          </a:p>
        </p:txBody>
      </p: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47945575-4589-4F0A-C1C2-732CAAFC5C59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360000" y="360000"/>
            <a:ext cx="4312800" cy="1179401"/>
            <a:chOff x="375183" y="375193"/>
            <a:chExt cx="3730981" cy="1020294"/>
          </a:xfrm>
        </p:grpSpPr>
        <p:sp>
          <p:nvSpPr>
            <p:cNvPr id="33" name="bg object 17">
              <a:extLst>
                <a:ext uri="{FF2B5EF4-FFF2-40B4-BE49-F238E27FC236}">
                  <a16:creationId xmlns:a16="http://schemas.microsoft.com/office/drawing/2014/main" id="{28DB8D90-A3A3-39BF-E4FF-436C1DD92AAB}"/>
                </a:ext>
              </a:extLst>
            </p:cNvPr>
            <p:cNvSpPr/>
            <p:nvPr/>
          </p:nvSpPr>
          <p:spPr>
            <a:xfrm>
              <a:off x="1681107" y="393541"/>
              <a:ext cx="899794" cy="184785"/>
            </a:xfrm>
            <a:custGeom>
              <a:avLst/>
              <a:gdLst/>
              <a:ahLst/>
              <a:cxnLst/>
              <a:rect l="l" t="t" r="r" b="b"/>
              <a:pathLst>
                <a:path w="899794" h="184784">
                  <a:moveTo>
                    <a:pt x="26659" y="38749"/>
                  </a:moveTo>
                  <a:lnTo>
                    <a:pt x="0" y="38749"/>
                  </a:lnTo>
                  <a:lnTo>
                    <a:pt x="0" y="182250"/>
                  </a:lnTo>
                  <a:lnTo>
                    <a:pt x="26659" y="182250"/>
                  </a:lnTo>
                  <a:lnTo>
                    <a:pt x="26659" y="120739"/>
                  </a:lnTo>
                  <a:lnTo>
                    <a:pt x="127513" y="120739"/>
                  </a:lnTo>
                  <a:lnTo>
                    <a:pt x="127513" y="97987"/>
                  </a:lnTo>
                  <a:lnTo>
                    <a:pt x="26659" y="97987"/>
                  </a:lnTo>
                  <a:lnTo>
                    <a:pt x="26659" y="38749"/>
                  </a:lnTo>
                  <a:close/>
                </a:path>
                <a:path w="899794" h="184784">
                  <a:moveTo>
                    <a:pt x="127513" y="120739"/>
                  </a:moveTo>
                  <a:lnTo>
                    <a:pt x="100864" y="120739"/>
                  </a:lnTo>
                  <a:lnTo>
                    <a:pt x="100864" y="182250"/>
                  </a:lnTo>
                  <a:lnTo>
                    <a:pt x="127513" y="182250"/>
                  </a:lnTo>
                  <a:lnTo>
                    <a:pt x="127513" y="120739"/>
                  </a:lnTo>
                  <a:close/>
                </a:path>
                <a:path w="899794" h="184784">
                  <a:moveTo>
                    <a:pt x="127513" y="38749"/>
                  </a:moveTo>
                  <a:lnTo>
                    <a:pt x="100864" y="38749"/>
                  </a:lnTo>
                  <a:lnTo>
                    <a:pt x="100864" y="97987"/>
                  </a:lnTo>
                  <a:lnTo>
                    <a:pt x="127513" y="97987"/>
                  </a:lnTo>
                  <a:lnTo>
                    <a:pt x="127513" y="38749"/>
                  </a:lnTo>
                  <a:close/>
                </a:path>
                <a:path w="899794" h="184784">
                  <a:moveTo>
                    <a:pt x="233088" y="36695"/>
                  </a:moveTo>
                  <a:lnTo>
                    <a:pt x="193526" y="46232"/>
                  </a:lnTo>
                  <a:lnTo>
                    <a:pt x="165845" y="72672"/>
                  </a:lnTo>
                  <a:lnTo>
                    <a:pt x="155798" y="110494"/>
                  </a:lnTo>
                  <a:lnTo>
                    <a:pt x="156442" y="120784"/>
                  </a:lnTo>
                  <a:lnTo>
                    <a:pt x="171400" y="156373"/>
                  </a:lnTo>
                  <a:lnTo>
                    <a:pt x="202607" y="178933"/>
                  </a:lnTo>
                  <a:lnTo>
                    <a:pt x="233088" y="184292"/>
                  </a:lnTo>
                  <a:lnTo>
                    <a:pt x="243785" y="183696"/>
                  </a:lnTo>
                  <a:lnTo>
                    <a:pt x="281002" y="169537"/>
                  </a:lnTo>
                  <a:lnTo>
                    <a:pt x="290662" y="160926"/>
                  </a:lnTo>
                  <a:lnTo>
                    <a:pt x="233088" y="160926"/>
                  </a:lnTo>
                  <a:lnTo>
                    <a:pt x="226092" y="160523"/>
                  </a:lnTo>
                  <a:lnTo>
                    <a:pt x="192806" y="141895"/>
                  </a:lnTo>
                  <a:lnTo>
                    <a:pt x="182656" y="110494"/>
                  </a:lnTo>
                  <a:lnTo>
                    <a:pt x="183066" y="103492"/>
                  </a:lnTo>
                  <a:lnTo>
                    <a:pt x="201822" y="70072"/>
                  </a:lnTo>
                  <a:lnTo>
                    <a:pt x="233088" y="60072"/>
                  </a:lnTo>
                  <a:lnTo>
                    <a:pt x="290667" y="60072"/>
                  </a:lnTo>
                  <a:lnTo>
                    <a:pt x="288385" y="57579"/>
                  </a:lnTo>
                  <a:lnTo>
                    <a:pt x="253944" y="39080"/>
                  </a:lnTo>
                  <a:lnTo>
                    <a:pt x="243785" y="37291"/>
                  </a:lnTo>
                  <a:lnTo>
                    <a:pt x="233088" y="36695"/>
                  </a:lnTo>
                  <a:close/>
                </a:path>
                <a:path w="899794" h="184784">
                  <a:moveTo>
                    <a:pt x="290667" y="60072"/>
                  </a:moveTo>
                  <a:lnTo>
                    <a:pt x="233088" y="60072"/>
                  </a:lnTo>
                  <a:lnTo>
                    <a:pt x="240080" y="60475"/>
                  </a:lnTo>
                  <a:lnTo>
                    <a:pt x="246716" y="61684"/>
                  </a:lnTo>
                  <a:lnTo>
                    <a:pt x="279845" y="90587"/>
                  </a:lnTo>
                  <a:lnTo>
                    <a:pt x="283510" y="110494"/>
                  </a:lnTo>
                  <a:lnTo>
                    <a:pt x="283101" y="117497"/>
                  </a:lnTo>
                  <a:lnTo>
                    <a:pt x="264346" y="150916"/>
                  </a:lnTo>
                  <a:lnTo>
                    <a:pt x="233088" y="160926"/>
                  </a:lnTo>
                  <a:lnTo>
                    <a:pt x="290662" y="160926"/>
                  </a:lnTo>
                  <a:lnTo>
                    <a:pt x="309745" y="120701"/>
                  </a:lnTo>
                  <a:lnTo>
                    <a:pt x="310368" y="110494"/>
                  </a:lnTo>
                  <a:lnTo>
                    <a:pt x="309740" y="100209"/>
                  </a:lnTo>
                  <a:lnTo>
                    <a:pt x="307857" y="90460"/>
                  </a:lnTo>
                  <a:lnTo>
                    <a:pt x="304718" y="81246"/>
                  </a:lnTo>
                  <a:lnTo>
                    <a:pt x="300321" y="72568"/>
                  </a:lnTo>
                  <a:lnTo>
                    <a:pt x="294828" y="64619"/>
                  </a:lnTo>
                  <a:lnTo>
                    <a:pt x="290667" y="60072"/>
                  </a:lnTo>
                  <a:close/>
                </a:path>
                <a:path w="899794" h="184784">
                  <a:moveTo>
                    <a:pt x="216757" y="0"/>
                  </a:moveTo>
                  <a:lnTo>
                    <a:pt x="209649" y="0"/>
                  </a:lnTo>
                  <a:lnTo>
                    <a:pt x="206710" y="1167"/>
                  </a:lnTo>
                  <a:lnTo>
                    <a:pt x="202062" y="5815"/>
                  </a:lnTo>
                  <a:lnTo>
                    <a:pt x="200905" y="8817"/>
                  </a:lnTo>
                  <a:lnTo>
                    <a:pt x="200905" y="16060"/>
                  </a:lnTo>
                  <a:lnTo>
                    <a:pt x="202062" y="18999"/>
                  </a:lnTo>
                  <a:lnTo>
                    <a:pt x="206710" y="23647"/>
                  </a:lnTo>
                  <a:lnTo>
                    <a:pt x="209649" y="24804"/>
                  </a:lnTo>
                  <a:lnTo>
                    <a:pt x="216757" y="24804"/>
                  </a:lnTo>
                  <a:lnTo>
                    <a:pt x="219686" y="23647"/>
                  </a:lnTo>
                  <a:lnTo>
                    <a:pt x="224334" y="18999"/>
                  </a:lnTo>
                  <a:lnTo>
                    <a:pt x="225501" y="16060"/>
                  </a:lnTo>
                  <a:lnTo>
                    <a:pt x="225501" y="8817"/>
                  </a:lnTo>
                  <a:lnTo>
                    <a:pt x="224334" y="5815"/>
                  </a:lnTo>
                  <a:lnTo>
                    <a:pt x="219686" y="1167"/>
                  </a:lnTo>
                  <a:lnTo>
                    <a:pt x="216757" y="0"/>
                  </a:lnTo>
                  <a:close/>
                </a:path>
                <a:path w="899794" h="184784">
                  <a:moveTo>
                    <a:pt x="256527" y="0"/>
                  </a:moveTo>
                  <a:lnTo>
                    <a:pt x="249420" y="0"/>
                  </a:lnTo>
                  <a:lnTo>
                    <a:pt x="246481" y="1167"/>
                  </a:lnTo>
                  <a:lnTo>
                    <a:pt x="241832" y="5815"/>
                  </a:lnTo>
                  <a:lnTo>
                    <a:pt x="240676" y="8817"/>
                  </a:lnTo>
                  <a:lnTo>
                    <a:pt x="240676" y="16060"/>
                  </a:lnTo>
                  <a:lnTo>
                    <a:pt x="241832" y="18999"/>
                  </a:lnTo>
                  <a:lnTo>
                    <a:pt x="246481" y="23647"/>
                  </a:lnTo>
                  <a:lnTo>
                    <a:pt x="249420" y="24804"/>
                  </a:lnTo>
                  <a:lnTo>
                    <a:pt x="256527" y="24804"/>
                  </a:lnTo>
                  <a:lnTo>
                    <a:pt x="259456" y="23647"/>
                  </a:lnTo>
                  <a:lnTo>
                    <a:pt x="264104" y="18999"/>
                  </a:lnTo>
                  <a:lnTo>
                    <a:pt x="265271" y="16060"/>
                  </a:lnTo>
                  <a:lnTo>
                    <a:pt x="265271" y="8817"/>
                  </a:lnTo>
                  <a:lnTo>
                    <a:pt x="264104" y="5815"/>
                  </a:lnTo>
                  <a:lnTo>
                    <a:pt x="259456" y="1167"/>
                  </a:lnTo>
                  <a:lnTo>
                    <a:pt x="256527" y="0"/>
                  </a:lnTo>
                  <a:close/>
                </a:path>
                <a:path w="899794" h="184784">
                  <a:moveTo>
                    <a:pt x="365313" y="38749"/>
                  </a:moveTo>
                  <a:lnTo>
                    <a:pt x="338653" y="38749"/>
                  </a:lnTo>
                  <a:lnTo>
                    <a:pt x="338653" y="182250"/>
                  </a:lnTo>
                  <a:lnTo>
                    <a:pt x="365313" y="182250"/>
                  </a:lnTo>
                  <a:lnTo>
                    <a:pt x="365313" y="120739"/>
                  </a:lnTo>
                  <a:lnTo>
                    <a:pt x="466167" y="120739"/>
                  </a:lnTo>
                  <a:lnTo>
                    <a:pt x="466167" y="97987"/>
                  </a:lnTo>
                  <a:lnTo>
                    <a:pt x="365313" y="97987"/>
                  </a:lnTo>
                  <a:lnTo>
                    <a:pt x="365313" y="38749"/>
                  </a:lnTo>
                  <a:close/>
                </a:path>
                <a:path w="899794" h="184784">
                  <a:moveTo>
                    <a:pt x="466167" y="120739"/>
                  </a:moveTo>
                  <a:lnTo>
                    <a:pt x="439517" y="120739"/>
                  </a:lnTo>
                  <a:lnTo>
                    <a:pt x="439517" y="182250"/>
                  </a:lnTo>
                  <a:lnTo>
                    <a:pt x="466167" y="182250"/>
                  </a:lnTo>
                  <a:lnTo>
                    <a:pt x="466167" y="120739"/>
                  </a:lnTo>
                  <a:close/>
                </a:path>
                <a:path w="899794" h="184784">
                  <a:moveTo>
                    <a:pt x="466167" y="38749"/>
                  </a:moveTo>
                  <a:lnTo>
                    <a:pt x="439517" y="38749"/>
                  </a:lnTo>
                  <a:lnTo>
                    <a:pt x="439517" y="97987"/>
                  </a:lnTo>
                  <a:lnTo>
                    <a:pt x="466167" y="97987"/>
                  </a:lnTo>
                  <a:lnTo>
                    <a:pt x="466167" y="38749"/>
                  </a:lnTo>
                  <a:close/>
                </a:path>
                <a:path w="899794" h="184784">
                  <a:moveTo>
                    <a:pt x="609470" y="38749"/>
                  </a:moveTo>
                  <a:lnTo>
                    <a:pt x="504707" y="38749"/>
                  </a:lnTo>
                  <a:lnTo>
                    <a:pt x="504707" y="182250"/>
                  </a:lnTo>
                  <a:lnTo>
                    <a:pt x="612336" y="182250"/>
                  </a:lnTo>
                  <a:lnTo>
                    <a:pt x="612336" y="159905"/>
                  </a:lnTo>
                  <a:lnTo>
                    <a:pt x="531356" y="159905"/>
                  </a:lnTo>
                  <a:lnTo>
                    <a:pt x="531356" y="120343"/>
                  </a:lnTo>
                  <a:lnTo>
                    <a:pt x="600642" y="120343"/>
                  </a:lnTo>
                  <a:lnTo>
                    <a:pt x="600642" y="98404"/>
                  </a:lnTo>
                  <a:lnTo>
                    <a:pt x="531356" y="98404"/>
                  </a:lnTo>
                  <a:lnTo>
                    <a:pt x="531356" y="61093"/>
                  </a:lnTo>
                  <a:lnTo>
                    <a:pt x="609470" y="61093"/>
                  </a:lnTo>
                  <a:lnTo>
                    <a:pt x="609470" y="38749"/>
                  </a:lnTo>
                  <a:close/>
                </a:path>
                <a:path w="899794" h="184784">
                  <a:moveTo>
                    <a:pt x="701090" y="38749"/>
                  </a:moveTo>
                  <a:lnTo>
                    <a:pt x="642059" y="38749"/>
                  </a:lnTo>
                  <a:lnTo>
                    <a:pt x="642059" y="182250"/>
                  </a:lnTo>
                  <a:lnTo>
                    <a:pt x="668698" y="182250"/>
                  </a:lnTo>
                  <a:lnTo>
                    <a:pt x="668698" y="140426"/>
                  </a:lnTo>
                  <a:lnTo>
                    <a:pt x="703560" y="140426"/>
                  </a:lnTo>
                  <a:lnTo>
                    <a:pt x="705404" y="140363"/>
                  </a:lnTo>
                  <a:lnTo>
                    <a:pt x="706634" y="140218"/>
                  </a:lnTo>
                  <a:lnTo>
                    <a:pt x="735219" y="140218"/>
                  </a:lnTo>
                  <a:lnTo>
                    <a:pt x="731637" y="135100"/>
                  </a:lnTo>
                  <a:lnTo>
                    <a:pt x="738587" y="131854"/>
                  </a:lnTo>
                  <a:lnTo>
                    <a:pt x="744681" y="127869"/>
                  </a:lnTo>
                  <a:lnTo>
                    <a:pt x="749917" y="123142"/>
                  </a:lnTo>
                  <a:lnTo>
                    <a:pt x="753643" y="118488"/>
                  </a:lnTo>
                  <a:lnTo>
                    <a:pt x="668698" y="118488"/>
                  </a:lnTo>
                  <a:lnTo>
                    <a:pt x="668698" y="61291"/>
                  </a:lnTo>
                  <a:lnTo>
                    <a:pt x="753874" y="61291"/>
                  </a:lnTo>
                  <a:lnTo>
                    <a:pt x="750713" y="57116"/>
                  </a:lnTo>
                  <a:lnTo>
                    <a:pt x="710120" y="39133"/>
                  </a:lnTo>
                  <a:lnTo>
                    <a:pt x="701090" y="38749"/>
                  </a:lnTo>
                  <a:close/>
                </a:path>
                <a:path w="899794" h="184784">
                  <a:moveTo>
                    <a:pt x="735219" y="140218"/>
                  </a:moveTo>
                  <a:lnTo>
                    <a:pt x="706634" y="140218"/>
                  </a:lnTo>
                  <a:lnTo>
                    <a:pt x="735951" y="182250"/>
                  </a:lnTo>
                  <a:lnTo>
                    <a:pt x="764643" y="182250"/>
                  </a:lnTo>
                  <a:lnTo>
                    <a:pt x="735219" y="140218"/>
                  </a:lnTo>
                  <a:close/>
                </a:path>
                <a:path w="899794" h="184784">
                  <a:moveTo>
                    <a:pt x="753874" y="61291"/>
                  </a:moveTo>
                  <a:lnTo>
                    <a:pt x="699870" y="61291"/>
                  </a:lnTo>
                  <a:lnTo>
                    <a:pt x="708054" y="61754"/>
                  </a:lnTo>
                  <a:lnTo>
                    <a:pt x="715188" y="63141"/>
                  </a:lnTo>
                  <a:lnTo>
                    <a:pt x="721271" y="65451"/>
                  </a:lnTo>
                  <a:lnTo>
                    <a:pt x="726301" y="68681"/>
                  </a:lnTo>
                  <a:lnTo>
                    <a:pt x="732324" y="73600"/>
                  </a:lnTo>
                  <a:lnTo>
                    <a:pt x="735326" y="80635"/>
                  </a:lnTo>
                  <a:lnTo>
                    <a:pt x="735326" y="98946"/>
                  </a:lnTo>
                  <a:lnTo>
                    <a:pt x="699870" y="118488"/>
                  </a:lnTo>
                  <a:lnTo>
                    <a:pt x="753643" y="118488"/>
                  </a:lnTo>
                  <a:lnTo>
                    <a:pt x="762184" y="89796"/>
                  </a:lnTo>
                  <a:lnTo>
                    <a:pt x="761722" y="82171"/>
                  </a:lnTo>
                  <a:lnTo>
                    <a:pt x="760339" y="75084"/>
                  </a:lnTo>
                  <a:lnTo>
                    <a:pt x="758033" y="68534"/>
                  </a:lnTo>
                  <a:lnTo>
                    <a:pt x="754805" y="62521"/>
                  </a:lnTo>
                  <a:lnTo>
                    <a:pt x="753874" y="61291"/>
                  </a:lnTo>
                  <a:close/>
                </a:path>
                <a:path w="899794" h="184784">
                  <a:moveTo>
                    <a:pt x="896659" y="38749"/>
                  </a:moveTo>
                  <a:lnTo>
                    <a:pt x="791907" y="38749"/>
                  </a:lnTo>
                  <a:lnTo>
                    <a:pt x="791907" y="182250"/>
                  </a:lnTo>
                  <a:lnTo>
                    <a:pt x="899525" y="182250"/>
                  </a:lnTo>
                  <a:lnTo>
                    <a:pt x="899525" y="159905"/>
                  </a:lnTo>
                  <a:lnTo>
                    <a:pt x="818556" y="159905"/>
                  </a:lnTo>
                  <a:lnTo>
                    <a:pt x="818556" y="120343"/>
                  </a:lnTo>
                  <a:lnTo>
                    <a:pt x="887852" y="120343"/>
                  </a:lnTo>
                  <a:lnTo>
                    <a:pt x="887852" y="98404"/>
                  </a:lnTo>
                  <a:lnTo>
                    <a:pt x="818556" y="98404"/>
                  </a:lnTo>
                  <a:lnTo>
                    <a:pt x="818556" y="61093"/>
                  </a:lnTo>
                  <a:lnTo>
                    <a:pt x="896659" y="61093"/>
                  </a:lnTo>
                  <a:lnTo>
                    <a:pt x="896659" y="3874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bg object 18">
              <a:extLst>
                <a:ext uri="{FF2B5EF4-FFF2-40B4-BE49-F238E27FC236}">
                  <a16:creationId xmlns:a16="http://schemas.microsoft.com/office/drawing/2014/main" id="{9F494941-97D7-6D74-58E9-73A08C3F97AF}"/>
                </a:ext>
              </a:extLst>
            </p:cNvPr>
            <p:cNvSpPr/>
            <p:nvPr/>
          </p:nvSpPr>
          <p:spPr>
            <a:xfrm>
              <a:off x="1662657" y="686490"/>
              <a:ext cx="1377950" cy="147955"/>
            </a:xfrm>
            <a:custGeom>
              <a:avLst/>
              <a:gdLst/>
              <a:ahLst/>
              <a:cxnLst/>
              <a:rect l="l" t="t" r="r" b="b"/>
              <a:pathLst>
                <a:path w="1377950" h="147955">
                  <a:moveTo>
                    <a:pt x="74215" y="24595"/>
                  </a:moveTo>
                  <a:lnTo>
                    <a:pt x="47566" y="24595"/>
                  </a:lnTo>
                  <a:lnTo>
                    <a:pt x="47566" y="145543"/>
                  </a:lnTo>
                  <a:lnTo>
                    <a:pt x="74215" y="145543"/>
                  </a:lnTo>
                  <a:lnTo>
                    <a:pt x="74215" y="24595"/>
                  </a:lnTo>
                  <a:close/>
                </a:path>
                <a:path w="1377950" h="147955">
                  <a:moveTo>
                    <a:pt x="121771" y="2042"/>
                  </a:moveTo>
                  <a:lnTo>
                    <a:pt x="0" y="2042"/>
                  </a:lnTo>
                  <a:lnTo>
                    <a:pt x="0" y="24595"/>
                  </a:lnTo>
                  <a:lnTo>
                    <a:pt x="121771" y="24595"/>
                  </a:lnTo>
                  <a:lnTo>
                    <a:pt x="121771" y="2042"/>
                  </a:lnTo>
                  <a:close/>
                </a:path>
                <a:path w="1377950" h="147955">
                  <a:moveTo>
                    <a:pt x="246616" y="2042"/>
                  </a:moveTo>
                  <a:lnTo>
                    <a:pt x="141864" y="2042"/>
                  </a:lnTo>
                  <a:lnTo>
                    <a:pt x="141864" y="145543"/>
                  </a:lnTo>
                  <a:lnTo>
                    <a:pt x="249482" y="145543"/>
                  </a:lnTo>
                  <a:lnTo>
                    <a:pt x="249482" y="123198"/>
                  </a:lnTo>
                  <a:lnTo>
                    <a:pt x="168513" y="123198"/>
                  </a:lnTo>
                  <a:lnTo>
                    <a:pt x="168513" y="83636"/>
                  </a:lnTo>
                  <a:lnTo>
                    <a:pt x="237799" y="83636"/>
                  </a:lnTo>
                  <a:lnTo>
                    <a:pt x="237799" y="61698"/>
                  </a:lnTo>
                  <a:lnTo>
                    <a:pt x="168513" y="61698"/>
                  </a:lnTo>
                  <a:lnTo>
                    <a:pt x="168513" y="24387"/>
                  </a:lnTo>
                  <a:lnTo>
                    <a:pt x="246616" y="24387"/>
                  </a:lnTo>
                  <a:lnTo>
                    <a:pt x="246616" y="2042"/>
                  </a:lnTo>
                  <a:close/>
                </a:path>
                <a:path w="1377950" h="147955">
                  <a:moveTo>
                    <a:pt x="345834" y="0"/>
                  </a:moveTo>
                  <a:lnTo>
                    <a:pt x="306506" y="9568"/>
                  </a:lnTo>
                  <a:lnTo>
                    <a:pt x="274611" y="44545"/>
                  </a:lnTo>
                  <a:lnTo>
                    <a:pt x="268961" y="73798"/>
                  </a:lnTo>
                  <a:lnTo>
                    <a:pt x="269582" y="84084"/>
                  </a:lnTo>
                  <a:lnTo>
                    <a:pt x="284345" y="119673"/>
                  </a:lnTo>
                  <a:lnTo>
                    <a:pt x="315400" y="142232"/>
                  </a:lnTo>
                  <a:lnTo>
                    <a:pt x="345625" y="147596"/>
                  </a:lnTo>
                  <a:lnTo>
                    <a:pt x="354257" y="147212"/>
                  </a:lnTo>
                  <a:lnTo>
                    <a:pt x="391421" y="133911"/>
                  </a:lnTo>
                  <a:lnTo>
                    <a:pt x="402039" y="124220"/>
                  </a:lnTo>
                  <a:lnTo>
                    <a:pt x="347064" y="124220"/>
                  </a:lnTo>
                  <a:lnTo>
                    <a:pt x="339876" y="123817"/>
                  </a:lnTo>
                  <a:lnTo>
                    <a:pt x="305976" y="105257"/>
                  </a:lnTo>
                  <a:lnTo>
                    <a:pt x="295818" y="73798"/>
                  </a:lnTo>
                  <a:lnTo>
                    <a:pt x="296227" y="66712"/>
                  </a:lnTo>
                  <a:lnTo>
                    <a:pt x="315098" y="33361"/>
                  </a:lnTo>
                  <a:lnTo>
                    <a:pt x="347064" y="23366"/>
                  </a:lnTo>
                  <a:lnTo>
                    <a:pt x="402030" y="23366"/>
                  </a:lnTo>
                  <a:lnTo>
                    <a:pt x="397316" y="18486"/>
                  </a:lnTo>
                  <a:lnTo>
                    <a:pt x="362695" y="1534"/>
                  </a:lnTo>
                  <a:lnTo>
                    <a:pt x="354458" y="383"/>
                  </a:lnTo>
                  <a:lnTo>
                    <a:pt x="345834" y="0"/>
                  </a:lnTo>
                  <a:close/>
                </a:path>
                <a:path w="1377950" h="147955">
                  <a:moveTo>
                    <a:pt x="385396" y="107211"/>
                  </a:moveTo>
                  <a:lnTo>
                    <a:pt x="377155" y="114652"/>
                  </a:lnTo>
                  <a:lnTo>
                    <a:pt x="368020" y="119968"/>
                  </a:lnTo>
                  <a:lnTo>
                    <a:pt x="357989" y="123157"/>
                  </a:lnTo>
                  <a:lnTo>
                    <a:pt x="347064" y="124220"/>
                  </a:lnTo>
                  <a:lnTo>
                    <a:pt x="402039" y="124220"/>
                  </a:lnTo>
                  <a:lnTo>
                    <a:pt x="402623" y="123615"/>
                  </a:lnTo>
                  <a:lnTo>
                    <a:pt x="385396" y="107211"/>
                  </a:lnTo>
                  <a:close/>
                </a:path>
                <a:path w="1377950" h="147955">
                  <a:moveTo>
                    <a:pt x="402030" y="23366"/>
                  </a:moveTo>
                  <a:lnTo>
                    <a:pt x="347064" y="23366"/>
                  </a:lnTo>
                  <a:lnTo>
                    <a:pt x="357989" y="24417"/>
                  </a:lnTo>
                  <a:lnTo>
                    <a:pt x="368020" y="27570"/>
                  </a:lnTo>
                  <a:lnTo>
                    <a:pt x="377155" y="32823"/>
                  </a:lnTo>
                  <a:lnTo>
                    <a:pt x="385396" y="40176"/>
                  </a:lnTo>
                  <a:lnTo>
                    <a:pt x="402623" y="23981"/>
                  </a:lnTo>
                  <a:lnTo>
                    <a:pt x="402030" y="23366"/>
                  </a:lnTo>
                  <a:close/>
                </a:path>
                <a:path w="1377950" h="147955">
                  <a:moveTo>
                    <a:pt x="454890" y="2042"/>
                  </a:moveTo>
                  <a:lnTo>
                    <a:pt x="428241" y="2042"/>
                  </a:lnTo>
                  <a:lnTo>
                    <a:pt x="428241" y="145543"/>
                  </a:lnTo>
                  <a:lnTo>
                    <a:pt x="454890" y="145543"/>
                  </a:lnTo>
                  <a:lnTo>
                    <a:pt x="454890" y="84043"/>
                  </a:lnTo>
                  <a:lnTo>
                    <a:pt x="555754" y="84043"/>
                  </a:lnTo>
                  <a:lnTo>
                    <a:pt x="555754" y="61291"/>
                  </a:lnTo>
                  <a:lnTo>
                    <a:pt x="454890" y="61291"/>
                  </a:lnTo>
                  <a:lnTo>
                    <a:pt x="454890" y="2042"/>
                  </a:lnTo>
                  <a:close/>
                </a:path>
                <a:path w="1377950" h="147955">
                  <a:moveTo>
                    <a:pt x="555754" y="84043"/>
                  </a:moveTo>
                  <a:lnTo>
                    <a:pt x="529095" y="84043"/>
                  </a:lnTo>
                  <a:lnTo>
                    <a:pt x="529095" y="145543"/>
                  </a:lnTo>
                  <a:lnTo>
                    <a:pt x="555754" y="145543"/>
                  </a:lnTo>
                  <a:lnTo>
                    <a:pt x="555754" y="84043"/>
                  </a:lnTo>
                  <a:close/>
                </a:path>
                <a:path w="1377950" h="147955">
                  <a:moveTo>
                    <a:pt x="555754" y="2042"/>
                  </a:moveTo>
                  <a:lnTo>
                    <a:pt x="529095" y="2042"/>
                  </a:lnTo>
                  <a:lnTo>
                    <a:pt x="529095" y="61291"/>
                  </a:lnTo>
                  <a:lnTo>
                    <a:pt x="555754" y="61291"/>
                  </a:lnTo>
                  <a:lnTo>
                    <a:pt x="555754" y="2042"/>
                  </a:lnTo>
                  <a:close/>
                </a:path>
                <a:path w="1377950" h="147955">
                  <a:moveTo>
                    <a:pt x="616223" y="2042"/>
                  </a:moveTo>
                  <a:lnTo>
                    <a:pt x="594295" y="2042"/>
                  </a:lnTo>
                  <a:lnTo>
                    <a:pt x="594295" y="145543"/>
                  </a:lnTo>
                  <a:lnTo>
                    <a:pt x="620725" y="145543"/>
                  </a:lnTo>
                  <a:lnTo>
                    <a:pt x="620725" y="48379"/>
                  </a:lnTo>
                  <a:lnTo>
                    <a:pt x="653952" y="48379"/>
                  </a:lnTo>
                  <a:lnTo>
                    <a:pt x="616223" y="2042"/>
                  </a:lnTo>
                  <a:close/>
                </a:path>
                <a:path w="1377950" h="147955">
                  <a:moveTo>
                    <a:pt x="653952" y="48379"/>
                  </a:moveTo>
                  <a:lnTo>
                    <a:pt x="620725" y="48379"/>
                  </a:lnTo>
                  <a:lnTo>
                    <a:pt x="699860" y="145543"/>
                  </a:lnTo>
                  <a:lnTo>
                    <a:pt x="721798" y="145543"/>
                  </a:lnTo>
                  <a:lnTo>
                    <a:pt x="721798" y="99217"/>
                  </a:lnTo>
                  <a:lnTo>
                    <a:pt x="695347" y="99217"/>
                  </a:lnTo>
                  <a:lnTo>
                    <a:pt x="653952" y="48379"/>
                  </a:lnTo>
                  <a:close/>
                </a:path>
                <a:path w="1377950" h="147955">
                  <a:moveTo>
                    <a:pt x="721798" y="2042"/>
                  </a:moveTo>
                  <a:lnTo>
                    <a:pt x="695347" y="2042"/>
                  </a:lnTo>
                  <a:lnTo>
                    <a:pt x="695347" y="99217"/>
                  </a:lnTo>
                  <a:lnTo>
                    <a:pt x="721798" y="99217"/>
                  </a:lnTo>
                  <a:lnTo>
                    <a:pt x="721798" y="2042"/>
                  </a:lnTo>
                  <a:close/>
                </a:path>
                <a:path w="1377950" h="147955">
                  <a:moveTo>
                    <a:pt x="786988" y="2042"/>
                  </a:moveTo>
                  <a:lnTo>
                    <a:pt x="760339" y="2042"/>
                  </a:lnTo>
                  <a:lnTo>
                    <a:pt x="760339" y="145543"/>
                  </a:lnTo>
                  <a:lnTo>
                    <a:pt x="786988" y="145543"/>
                  </a:lnTo>
                  <a:lnTo>
                    <a:pt x="786988" y="2042"/>
                  </a:lnTo>
                  <a:close/>
                </a:path>
                <a:path w="1377950" h="147955">
                  <a:moveTo>
                    <a:pt x="822861" y="109671"/>
                  </a:moveTo>
                  <a:lnTo>
                    <a:pt x="813637" y="130379"/>
                  </a:lnTo>
                  <a:lnTo>
                    <a:pt x="818550" y="134080"/>
                  </a:lnTo>
                  <a:lnTo>
                    <a:pt x="824269" y="137397"/>
                  </a:lnTo>
                  <a:lnTo>
                    <a:pt x="861982" y="147301"/>
                  </a:lnTo>
                  <a:lnTo>
                    <a:pt x="870218" y="147596"/>
                  </a:lnTo>
                  <a:lnTo>
                    <a:pt x="879287" y="147237"/>
                  </a:lnTo>
                  <a:lnTo>
                    <a:pt x="917472" y="132901"/>
                  </a:lnTo>
                  <a:lnTo>
                    <a:pt x="922457" y="125460"/>
                  </a:lnTo>
                  <a:lnTo>
                    <a:pt x="870218" y="125460"/>
                  </a:lnTo>
                  <a:lnTo>
                    <a:pt x="863768" y="125184"/>
                  </a:lnTo>
                  <a:lnTo>
                    <a:pt x="828728" y="114319"/>
                  </a:lnTo>
                  <a:lnTo>
                    <a:pt x="822861" y="109671"/>
                  </a:lnTo>
                  <a:close/>
                </a:path>
                <a:path w="1377950" h="147955">
                  <a:moveTo>
                    <a:pt x="874523" y="0"/>
                  </a:moveTo>
                  <a:lnTo>
                    <a:pt x="833960" y="9567"/>
                  </a:lnTo>
                  <a:lnTo>
                    <a:pt x="816712" y="34913"/>
                  </a:lnTo>
                  <a:lnTo>
                    <a:pt x="816712" y="52266"/>
                  </a:lnTo>
                  <a:lnTo>
                    <a:pt x="846876" y="79434"/>
                  </a:lnTo>
                  <a:lnTo>
                    <a:pt x="875742" y="87190"/>
                  </a:lnTo>
                  <a:lnTo>
                    <a:pt x="881901" y="88899"/>
                  </a:lnTo>
                  <a:lnTo>
                    <a:pt x="890917" y="91911"/>
                  </a:lnTo>
                  <a:lnTo>
                    <a:pt x="894637" y="93985"/>
                  </a:lnTo>
                  <a:lnTo>
                    <a:pt x="900515" y="99311"/>
                  </a:lnTo>
                  <a:lnTo>
                    <a:pt x="901995" y="102698"/>
                  </a:lnTo>
                  <a:lnTo>
                    <a:pt x="901995" y="112401"/>
                  </a:lnTo>
                  <a:lnTo>
                    <a:pt x="899358" y="116914"/>
                  </a:lnTo>
                  <a:lnTo>
                    <a:pt x="888832" y="123751"/>
                  </a:lnTo>
                  <a:lnTo>
                    <a:pt x="880880" y="125460"/>
                  </a:lnTo>
                  <a:lnTo>
                    <a:pt x="922457" y="125460"/>
                  </a:lnTo>
                  <a:lnTo>
                    <a:pt x="926080" y="120051"/>
                  </a:lnTo>
                  <a:lnTo>
                    <a:pt x="928227" y="112881"/>
                  </a:lnTo>
                  <a:lnTo>
                    <a:pt x="928227" y="95663"/>
                  </a:lnTo>
                  <a:lnTo>
                    <a:pt x="897938" y="68638"/>
                  </a:lnTo>
                  <a:lnTo>
                    <a:pt x="869395" y="61021"/>
                  </a:lnTo>
                  <a:lnTo>
                    <a:pt x="863236" y="59311"/>
                  </a:lnTo>
                  <a:lnTo>
                    <a:pt x="854221" y="56299"/>
                  </a:lnTo>
                  <a:lnTo>
                    <a:pt x="850500" y="54246"/>
                  </a:lnTo>
                  <a:lnTo>
                    <a:pt x="844622" y="49056"/>
                  </a:lnTo>
                  <a:lnTo>
                    <a:pt x="843152" y="45711"/>
                  </a:lnTo>
                  <a:lnTo>
                    <a:pt x="843152" y="35737"/>
                  </a:lnTo>
                  <a:lnTo>
                    <a:pt x="845716" y="31026"/>
                  </a:lnTo>
                  <a:lnTo>
                    <a:pt x="855971" y="23918"/>
                  </a:lnTo>
                  <a:lnTo>
                    <a:pt x="863788" y="22136"/>
                  </a:lnTo>
                  <a:lnTo>
                    <a:pt x="918456" y="22136"/>
                  </a:lnTo>
                  <a:lnTo>
                    <a:pt x="922287" y="12704"/>
                  </a:lnTo>
                  <a:lnTo>
                    <a:pt x="881051" y="205"/>
                  </a:lnTo>
                  <a:lnTo>
                    <a:pt x="874523" y="0"/>
                  </a:lnTo>
                  <a:close/>
                </a:path>
                <a:path w="1377950" h="147955">
                  <a:moveTo>
                    <a:pt x="918456" y="22136"/>
                  </a:moveTo>
                  <a:lnTo>
                    <a:pt x="880734" y="22136"/>
                  </a:lnTo>
                  <a:lnTo>
                    <a:pt x="887363" y="23095"/>
                  </a:lnTo>
                  <a:lnTo>
                    <a:pt x="901036" y="26920"/>
                  </a:lnTo>
                  <a:lnTo>
                    <a:pt x="907592" y="29723"/>
                  </a:lnTo>
                  <a:lnTo>
                    <a:pt x="913876" y="33413"/>
                  </a:lnTo>
                  <a:lnTo>
                    <a:pt x="918456" y="22136"/>
                  </a:lnTo>
                  <a:close/>
                </a:path>
                <a:path w="1377950" h="147955">
                  <a:moveTo>
                    <a:pt x="1021296" y="0"/>
                  </a:moveTo>
                  <a:lnTo>
                    <a:pt x="981969" y="9568"/>
                  </a:lnTo>
                  <a:lnTo>
                    <a:pt x="950069" y="44545"/>
                  </a:lnTo>
                  <a:lnTo>
                    <a:pt x="944423" y="73798"/>
                  </a:lnTo>
                  <a:lnTo>
                    <a:pt x="945043" y="84084"/>
                  </a:lnTo>
                  <a:lnTo>
                    <a:pt x="959812" y="119673"/>
                  </a:lnTo>
                  <a:lnTo>
                    <a:pt x="990864" y="142232"/>
                  </a:lnTo>
                  <a:lnTo>
                    <a:pt x="1021088" y="147596"/>
                  </a:lnTo>
                  <a:lnTo>
                    <a:pt x="1029717" y="147212"/>
                  </a:lnTo>
                  <a:lnTo>
                    <a:pt x="1066882" y="133911"/>
                  </a:lnTo>
                  <a:lnTo>
                    <a:pt x="1077491" y="124220"/>
                  </a:lnTo>
                  <a:lnTo>
                    <a:pt x="1022526" y="124220"/>
                  </a:lnTo>
                  <a:lnTo>
                    <a:pt x="1015339" y="123817"/>
                  </a:lnTo>
                  <a:lnTo>
                    <a:pt x="981435" y="105257"/>
                  </a:lnTo>
                  <a:lnTo>
                    <a:pt x="971281" y="73798"/>
                  </a:lnTo>
                  <a:lnTo>
                    <a:pt x="971690" y="66712"/>
                  </a:lnTo>
                  <a:lnTo>
                    <a:pt x="990564" y="33361"/>
                  </a:lnTo>
                  <a:lnTo>
                    <a:pt x="1022526" y="23366"/>
                  </a:lnTo>
                  <a:lnTo>
                    <a:pt x="1077482" y="23366"/>
                  </a:lnTo>
                  <a:lnTo>
                    <a:pt x="1072774" y="18486"/>
                  </a:lnTo>
                  <a:lnTo>
                    <a:pt x="1038155" y="1534"/>
                  </a:lnTo>
                  <a:lnTo>
                    <a:pt x="1029916" y="383"/>
                  </a:lnTo>
                  <a:lnTo>
                    <a:pt x="1021296" y="0"/>
                  </a:lnTo>
                  <a:close/>
                </a:path>
                <a:path w="1377950" h="147955">
                  <a:moveTo>
                    <a:pt x="1060858" y="107211"/>
                  </a:moveTo>
                  <a:lnTo>
                    <a:pt x="1052622" y="114652"/>
                  </a:lnTo>
                  <a:lnTo>
                    <a:pt x="1043486" y="119968"/>
                  </a:lnTo>
                  <a:lnTo>
                    <a:pt x="1033453" y="123157"/>
                  </a:lnTo>
                  <a:lnTo>
                    <a:pt x="1022526" y="124220"/>
                  </a:lnTo>
                  <a:lnTo>
                    <a:pt x="1077491" y="124220"/>
                  </a:lnTo>
                  <a:lnTo>
                    <a:pt x="1078075" y="123615"/>
                  </a:lnTo>
                  <a:lnTo>
                    <a:pt x="1060858" y="107211"/>
                  </a:lnTo>
                  <a:close/>
                </a:path>
                <a:path w="1377950" h="147955">
                  <a:moveTo>
                    <a:pt x="1077482" y="23366"/>
                  </a:moveTo>
                  <a:lnTo>
                    <a:pt x="1022526" y="23366"/>
                  </a:lnTo>
                  <a:lnTo>
                    <a:pt x="1033453" y="24417"/>
                  </a:lnTo>
                  <a:lnTo>
                    <a:pt x="1043486" y="27570"/>
                  </a:lnTo>
                  <a:lnTo>
                    <a:pt x="1052622" y="32823"/>
                  </a:lnTo>
                  <a:lnTo>
                    <a:pt x="1060858" y="40176"/>
                  </a:lnTo>
                  <a:lnTo>
                    <a:pt x="1078075" y="23981"/>
                  </a:lnTo>
                  <a:lnTo>
                    <a:pt x="1077482" y="23366"/>
                  </a:lnTo>
                  <a:close/>
                </a:path>
                <a:path w="1377950" h="147955">
                  <a:moveTo>
                    <a:pt x="1130352" y="2042"/>
                  </a:moveTo>
                  <a:lnTo>
                    <a:pt x="1103703" y="2042"/>
                  </a:lnTo>
                  <a:lnTo>
                    <a:pt x="1103703" y="145543"/>
                  </a:lnTo>
                  <a:lnTo>
                    <a:pt x="1130352" y="145543"/>
                  </a:lnTo>
                  <a:lnTo>
                    <a:pt x="1130352" y="84043"/>
                  </a:lnTo>
                  <a:lnTo>
                    <a:pt x="1231217" y="84043"/>
                  </a:lnTo>
                  <a:lnTo>
                    <a:pt x="1231217" y="61291"/>
                  </a:lnTo>
                  <a:lnTo>
                    <a:pt x="1130352" y="61291"/>
                  </a:lnTo>
                  <a:lnTo>
                    <a:pt x="1130352" y="2042"/>
                  </a:lnTo>
                  <a:close/>
                </a:path>
                <a:path w="1377950" h="147955">
                  <a:moveTo>
                    <a:pt x="1231217" y="84043"/>
                  </a:moveTo>
                  <a:lnTo>
                    <a:pt x="1204557" y="84043"/>
                  </a:lnTo>
                  <a:lnTo>
                    <a:pt x="1204557" y="145543"/>
                  </a:lnTo>
                  <a:lnTo>
                    <a:pt x="1231217" y="145543"/>
                  </a:lnTo>
                  <a:lnTo>
                    <a:pt x="1231217" y="84043"/>
                  </a:lnTo>
                  <a:close/>
                </a:path>
                <a:path w="1377950" h="147955">
                  <a:moveTo>
                    <a:pt x="1231217" y="2042"/>
                  </a:moveTo>
                  <a:lnTo>
                    <a:pt x="1204557" y="2042"/>
                  </a:lnTo>
                  <a:lnTo>
                    <a:pt x="1204557" y="61291"/>
                  </a:lnTo>
                  <a:lnTo>
                    <a:pt x="1231217" y="61291"/>
                  </a:lnTo>
                  <a:lnTo>
                    <a:pt x="1231217" y="2042"/>
                  </a:lnTo>
                  <a:close/>
                </a:path>
                <a:path w="1377950" h="147955">
                  <a:moveTo>
                    <a:pt x="1374499" y="2042"/>
                  </a:moveTo>
                  <a:lnTo>
                    <a:pt x="1269747" y="2042"/>
                  </a:lnTo>
                  <a:lnTo>
                    <a:pt x="1269747" y="145543"/>
                  </a:lnTo>
                  <a:lnTo>
                    <a:pt x="1377375" y="145543"/>
                  </a:lnTo>
                  <a:lnTo>
                    <a:pt x="1377375" y="123198"/>
                  </a:lnTo>
                  <a:lnTo>
                    <a:pt x="1296407" y="123198"/>
                  </a:lnTo>
                  <a:lnTo>
                    <a:pt x="1296407" y="83636"/>
                  </a:lnTo>
                  <a:lnTo>
                    <a:pt x="1365692" y="83636"/>
                  </a:lnTo>
                  <a:lnTo>
                    <a:pt x="1365692" y="61698"/>
                  </a:lnTo>
                  <a:lnTo>
                    <a:pt x="1296407" y="61698"/>
                  </a:lnTo>
                  <a:lnTo>
                    <a:pt x="1296407" y="24387"/>
                  </a:lnTo>
                  <a:lnTo>
                    <a:pt x="1374499" y="24387"/>
                  </a:lnTo>
                  <a:lnTo>
                    <a:pt x="1374499" y="204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bg object 19">
              <a:extLst>
                <a:ext uri="{FF2B5EF4-FFF2-40B4-BE49-F238E27FC236}">
                  <a16:creationId xmlns:a16="http://schemas.microsoft.com/office/drawing/2014/main" id="{8F7FA866-F034-5875-BDED-31085E65799B}"/>
                </a:ext>
              </a:extLst>
            </p:cNvPr>
            <p:cNvSpPr/>
            <p:nvPr/>
          </p:nvSpPr>
          <p:spPr>
            <a:xfrm>
              <a:off x="1681099" y="942733"/>
              <a:ext cx="2425065" cy="147955"/>
            </a:xfrm>
            <a:custGeom>
              <a:avLst/>
              <a:gdLst/>
              <a:ahLst/>
              <a:cxnLst/>
              <a:rect l="l" t="t" r="r" b="b"/>
              <a:pathLst>
                <a:path w="2425065" h="147955">
                  <a:moveTo>
                    <a:pt x="127508" y="97599"/>
                  </a:moveTo>
                  <a:lnTo>
                    <a:pt x="125183" y="90030"/>
                  </a:lnTo>
                  <a:lnTo>
                    <a:pt x="120002" y="83248"/>
                  </a:lnTo>
                  <a:lnTo>
                    <a:pt x="115900" y="77863"/>
                  </a:lnTo>
                  <a:lnTo>
                    <a:pt x="109613" y="73533"/>
                  </a:lnTo>
                  <a:lnTo>
                    <a:pt x="101676" y="70942"/>
                  </a:lnTo>
                  <a:lnTo>
                    <a:pt x="107429" y="67919"/>
                  </a:lnTo>
                  <a:lnTo>
                    <a:pt x="111937" y="63677"/>
                  </a:lnTo>
                  <a:lnTo>
                    <a:pt x="112636" y="62522"/>
                  </a:lnTo>
                  <a:lnTo>
                    <a:pt x="118491" y="52768"/>
                  </a:lnTo>
                  <a:lnTo>
                    <a:pt x="120142" y="46469"/>
                  </a:lnTo>
                  <a:lnTo>
                    <a:pt x="120142" y="39370"/>
                  </a:lnTo>
                  <a:lnTo>
                    <a:pt x="119278" y="31127"/>
                  </a:lnTo>
                  <a:lnTo>
                    <a:pt x="116700" y="23812"/>
                  </a:lnTo>
                  <a:lnTo>
                    <a:pt x="116128" y="22974"/>
                  </a:lnTo>
                  <a:lnTo>
                    <a:pt x="112407" y="17437"/>
                  </a:lnTo>
                  <a:lnTo>
                    <a:pt x="106387" y="11988"/>
                  </a:lnTo>
                  <a:lnTo>
                    <a:pt x="100660" y="8724"/>
                  </a:lnTo>
                  <a:lnTo>
                    <a:pt x="100660" y="103936"/>
                  </a:lnTo>
                  <a:lnTo>
                    <a:pt x="98729" y="112991"/>
                  </a:lnTo>
                  <a:lnTo>
                    <a:pt x="92925" y="119468"/>
                  </a:lnTo>
                  <a:lnTo>
                    <a:pt x="83248" y="123355"/>
                  </a:lnTo>
                  <a:lnTo>
                    <a:pt x="69710" y="124650"/>
                  </a:lnTo>
                  <a:lnTo>
                    <a:pt x="26657" y="124650"/>
                  </a:lnTo>
                  <a:lnTo>
                    <a:pt x="26657" y="83248"/>
                  </a:lnTo>
                  <a:lnTo>
                    <a:pt x="69710" y="83248"/>
                  </a:lnTo>
                  <a:lnTo>
                    <a:pt x="83248" y="84531"/>
                  </a:lnTo>
                  <a:lnTo>
                    <a:pt x="92925" y="88417"/>
                  </a:lnTo>
                  <a:lnTo>
                    <a:pt x="98729" y="94881"/>
                  </a:lnTo>
                  <a:lnTo>
                    <a:pt x="100660" y="103936"/>
                  </a:lnTo>
                  <a:lnTo>
                    <a:pt x="100660" y="8724"/>
                  </a:lnTo>
                  <a:lnTo>
                    <a:pt x="98793" y="7645"/>
                  </a:lnTo>
                  <a:lnTo>
                    <a:pt x="93281" y="5765"/>
                  </a:lnTo>
                  <a:lnTo>
                    <a:pt x="93281" y="36296"/>
                  </a:lnTo>
                  <a:lnTo>
                    <a:pt x="93281" y="49263"/>
                  </a:lnTo>
                  <a:lnTo>
                    <a:pt x="90779" y="54152"/>
                  </a:lnTo>
                  <a:lnTo>
                    <a:pt x="80810" y="60858"/>
                  </a:lnTo>
                  <a:lnTo>
                    <a:pt x="73672" y="62522"/>
                  </a:lnTo>
                  <a:lnTo>
                    <a:pt x="26657" y="62522"/>
                  </a:lnTo>
                  <a:lnTo>
                    <a:pt x="26657" y="22974"/>
                  </a:lnTo>
                  <a:lnTo>
                    <a:pt x="73672" y="22974"/>
                  </a:lnTo>
                  <a:lnTo>
                    <a:pt x="80810" y="24638"/>
                  </a:lnTo>
                  <a:lnTo>
                    <a:pt x="90779" y="31343"/>
                  </a:lnTo>
                  <a:lnTo>
                    <a:pt x="93281" y="36296"/>
                  </a:lnTo>
                  <a:lnTo>
                    <a:pt x="93281" y="5765"/>
                  </a:lnTo>
                  <a:lnTo>
                    <a:pt x="89738" y="4546"/>
                  </a:lnTo>
                  <a:lnTo>
                    <a:pt x="79222" y="2667"/>
                  </a:lnTo>
                  <a:lnTo>
                    <a:pt x="67246" y="2044"/>
                  </a:lnTo>
                  <a:lnTo>
                    <a:pt x="0" y="2044"/>
                  </a:lnTo>
                  <a:lnTo>
                    <a:pt x="0" y="145554"/>
                  </a:lnTo>
                  <a:lnTo>
                    <a:pt x="71348" y="145554"/>
                  </a:lnTo>
                  <a:lnTo>
                    <a:pt x="113169" y="135394"/>
                  </a:lnTo>
                  <a:lnTo>
                    <a:pt x="122897" y="124650"/>
                  </a:lnTo>
                  <a:lnTo>
                    <a:pt x="123926" y="123126"/>
                  </a:lnTo>
                  <a:lnTo>
                    <a:pt x="126606" y="115404"/>
                  </a:lnTo>
                  <a:lnTo>
                    <a:pt x="127508" y="106616"/>
                  </a:lnTo>
                  <a:lnTo>
                    <a:pt x="127508" y="97599"/>
                  </a:lnTo>
                  <a:close/>
                </a:path>
                <a:path w="2425065" h="147955">
                  <a:moveTo>
                    <a:pt x="280441" y="2044"/>
                  </a:moveTo>
                  <a:lnTo>
                    <a:pt x="254203" y="2044"/>
                  </a:lnTo>
                  <a:lnTo>
                    <a:pt x="254076" y="83032"/>
                  </a:lnTo>
                  <a:lnTo>
                    <a:pt x="251929" y="100482"/>
                  </a:lnTo>
                  <a:lnTo>
                    <a:pt x="245122" y="113665"/>
                  </a:lnTo>
                  <a:lnTo>
                    <a:pt x="233794" y="121589"/>
                  </a:lnTo>
                  <a:lnTo>
                    <a:pt x="217919" y="124218"/>
                  </a:lnTo>
                  <a:lnTo>
                    <a:pt x="201955" y="121589"/>
                  </a:lnTo>
                  <a:lnTo>
                    <a:pt x="190550" y="113665"/>
                  </a:lnTo>
                  <a:lnTo>
                    <a:pt x="183705" y="100482"/>
                  </a:lnTo>
                  <a:lnTo>
                    <a:pt x="181432" y="82003"/>
                  </a:lnTo>
                  <a:lnTo>
                    <a:pt x="181432" y="2044"/>
                  </a:lnTo>
                  <a:lnTo>
                    <a:pt x="154774" y="2044"/>
                  </a:lnTo>
                  <a:lnTo>
                    <a:pt x="154774" y="83032"/>
                  </a:lnTo>
                  <a:lnTo>
                    <a:pt x="155816" y="97713"/>
                  </a:lnTo>
                  <a:lnTo>
                    <a:pt x="180505" y="138201"/>
                  </a:lnTo>
                  <a:lnTo>
                    <a:pt x="217703" y="147599"/>
                  </a:lnTo>
                  <a:lnTo>
                    <a:pt x="231749" y="146558"/>
                  </a:lnTo>
                  <a:lnTo>
                    <a:pt x="269138" y="124218"/>
                  </a:lnTo>
                  <a:lnTo>
                    <a:pt x="280441" y="83032"/>
                  </a:lnTo>
                  <a:lnTo>
                    <a:pt x="280441" y="2044"/>
                  </a:lnTo>
                  <a:close/>
                </a:path>
                <a:path w="2425065" h="147955">
                  <a:moveTo>
                    <a:pt x="445249" y="2044"/>
                  </a:moveTo>
                  <a:lnTo>
                    <a:pt x="418807" y="2044"/>
                  </a:lnTo>
                  <a:lnTo>
                    <a:pt x="418807" y="99212"/>
                  </a:lnTo>
                  <a:lnTo>
                    <a:pt x="377418" y="48387"/>
                  </a:lnTo>
                  <a:lnTo>
                    <a:pt x="339674" y="2044"/>
                  </a:lnTo>
                  <a:lnTo>
                    <a:pt x="317754" y="2044"/>
                  </a:lnTo>
                  <a:lnTo>
                    <a:pt x="317754" y="145554"/>
                  </a:lnTo>
                  <a:lnTo>
                    <a:pt x="344195" y="145554"/>
                  </a:lnTo>
                  <a:lnTo>
                    <a:pt x="344195" y="48387"/>
                  </a:lnTo>
                  <a:lnTo>
                    <a:pt x="423316" y="145554"/>
                  </a:lnTo>
                  <a:lnTo>
                    <a:pt x="445249" y="145554"/>
                  </a:lnTo>
                  <a:lnTo>
                    <a:pt x="445249" y="99212"/>
                  </a:lnTo>
                  <a:lnTo>
                    <a:pt x="445249" y="2044"/>
                  </a:lnTo>
                  <a:close/>
                </a:path>
                <a:path w="2425065" h="147955">
                  <a:moveTo>
                    <a:pt x="624827" y="73799"/>
                  </a:moveTo>
                  <a:lnTo>
                    <a:pt x="614997" y="36195"/>
                  </a:lnTo>
                  <a:lnTo>
                    <a:pt x="597979" y="17678"/>
                  </a:lnTo>
                  <a:lnTo>
                    <a:pt x="597979" y="73799"/>
                  </a:lnTo>
                  <a:lnTo>
                    <a:pt x="597573" y="80962"/>
                  </a:lnTo>
                  <a:lnTo>
                    <a:pt x="573074" y="116954"/>
                  </a:lnTo>
                  <a:lnTo>
                    <a:pt x="545299" y="122999"/>
                  </a:lnTo>
                  <a:lnTo>
                    <a:pt x="510438" y="122999"/>
                  </a:lnTo>
                  <a:lnTo>
                    <a:pt x="510438" y="24625"/>
                  </a:lnTo>
                  <a:lnTo>
                    <a:pt x="545299" y="24625"/>
                  </a:lnTo>
                  <a:lnTo>
                    <a:pt x="587209" y="40424"/>
                  </a:lnTo>
                  <a:lnTo>
                    <a:pt x="597979" y="73799"/>
                  </a:lnTo>
                  <a:lnTo>
                    <a:pt x="597979" y="17678"/>
                  </a:lnTo>
                  <a:lnTo>
                    <a:pt x="557682" y="2603"/>
                  </a:lnTo>
                  <a:lnTo>
                    <a:pt x="546519" y="2044"/>
                  </a:lnTo>
                  <a:lnTo>
                    <a:pt x="483793" y="2044"/>
                  </a:lnTo>
                  <a:lnTo>
                    <a:pt x="483793" y="145554"/>
                  </a:lnTo>
                  <a:lnTo>
                    <a:pt x="546519" y="145554"/>
                  </a:lnTo>
                  <a:lnTo>
                    <a:pt x="587311" y="136639"/>
                  </a:lnTo>
                  <a:lnTo>
                    <a:pt x="619302" y="102958"/>
                  </a:lnTo>
                  <a:lnTo>
                    <a:pt x="624217" y="84150"/>
                  </a:lnTo>
                  <a:lnTo>
                    <a:pt x="624827" y="73799"/>
                  </a:lnTo>
                  <a:close/>
                </a:path>
                <a:path w="2425065" h="147955">
                  <a:moveTo>
                    <a:pt x="760742" y="123215"/>
                  </a:moveTo>
                  <a:lnTo>
                    <a:pt x="679767" y="123215"/>
                  </a:lnTo>
                  <a:lnTo>
                    <a:pt x="679767" y="83642"/>
                  </a:lnTo>
                  <a:lnTo>
                    <a:pt x="749071" y="83642"/>
                  </a:lnTo>
                  <a:lnTo>
                    <a:pt x="749071" y="61696"/>
                  </a:lnTo>
                  <a:lnTo>
                    <a:pt x="679767" y="61696"/>
                  </a:lnTo>
                  <a:lnTo>
                    <a:pt x="679767" y="24396"/>
                  </a:lnTo>
                  <a:lnTo>
                    <a:pt x="757872" y="24396"/>
                  </a:lnTo>
                  <a:lnTo>
                    <a:pt x="757872" y="2044"/>
                  </a:lnTo>
                  <a:lnTo>
                    <a:pt x="653122" y="2044"/>
                  </a:lnTo>
                  <a:lnTo>
                    <a:pt x="653122" y="145554"/>
                  </a:lnTo>
                  <a:lnTo>
                    <a:pt x="760742" y="145554"/>
                  </a:lnTo>
                  <a:lnTo>
                    <a:pt x="760742" y="123215"/>
                  </a:lnTo>
                  <a:close/>
                </a:path>
                <a:path w="2425065" h="147955">
                  <a:moveTo>
                    <a:pt x="892975" y="95681"/>
                  </a:moveTo>
                  <a:lnTo>
                    <a:pt x="862685" y="68643"/>
                  </a:lnTo>
                  <a:lnTo>
                    <a:pt x="834136" y="61036"/>
                  </a:lnTo>
                  <a:lnTo>
                    <a:pt x="827976" y="59321"/>
                  </a:lnTo>
                  <a:lnTo>
                    <a:pt x="818972" y="56311"/>
                  </a:lnTo>
                  <a:lnTo>
                    <a:pt x="815238" y="54267"/>
                  </a:lnTo>
                  <a:lnTo>
                    <a:pt x="809371" y="49060"/>
                  </a:lnTo>
                  <a:lnTo>
                    <a:pt x="807885" y="45720"/>
                  </a:lnTo>
                  <a:lnTo>
                    <a:pt x="807885" y="35737"/>
                  </a:lnTo>
                  <a:lnTo>
                    <a:pt x="810450" y="31026"/>
                  </a:lnTo>
                  <a:lnTo>
                    <a:pt x="820712" y="23926"/>
                  </a:lnTo>
                  <a:lnTo>
                    <a:pt x="828535" y="22148"/>
                  </a:lnTo>
                  <a:lnTo>
                    <a:pt x="845464" y="22148"/>
                  </a:lnTo>
                  <a:lnTo>
                    <a:pt x="852093" y="23101"/>
                  </a:lnTo>
                  <a:lnTo>
                    <a:pt x="865771" y="26936"/>
                  </a:lnTo>
                  <a:lnTo>
                    <a:pt x="872324" y="29743"/>
                  </a:lnTo>
                  <a:lnTo>
                    <a:pt x="878624" y="33426"/>
                  </a:lnTo>
                  <a:lnTo>
                    <a:pt x="883196" y="22148"/>
                  </a:lnTo>
                  <a:lnTo>
                    <a:pt x="845794" y="203"/>
                  </a:lnTo>
                  <a:lnTo>
                    <a:pt x="839254" y="0"/>
                  </a:lnTo>
                  <a:lnTo>
                    <a:pt x="830199" y="368"/>
                  </a:lnTo>
                  <a:lnTo>
                    <a:pt x="792213" y="14732"/>
                  </a:lnTo>
                  <a:lnTo>
                    <a:pt x="781456" y="34912"/>
                  </a:lnTo>
                  <a:lnTo>
                    <a:pt x="781456" y="52285"/>
                  </a:lnTo>
                  <a:lnTo>
                    <a:pt x="811618" y="79451"/>
                  </a:lnTo>
                  <a:lnTo>
                    <a:pt x="840486" y="87210"/>
                  </a:lnTo>
                  <a:lnTo>
                    <a:pt x="846632" y="88912"/>
                  </a:lnTo>
                  <a:lnTo>
                    <a:pt x="855662" y="91922"/>
                  </a:lnTo>
                  <a:lnTo>
                    <a:pt x="859383" y="93992"/>
                  </a:lnTo>
                  <a:lnTo>
                    <a:pt x="865263" y="99326"/>
                  </a:lnTo>
                  <a:lnTo>
                    <a:pt x="866736" y="102717"/>
                  </a:lnTo>
                  <a:lnTo>
                    <a:pt x="866736" y="112407"/>
                  </a:lnTo>
                  <a:lnTo>
                    <a:pt x="864095" y="116916"/>
                  </a:lnTo>
                  <a:lnTo>
                    <a:pt x="853579" y="123761"/>
                  </a:lnTo>
                  <a:lnTo>
                    <a:pt x="845616" y="125476"/>
                  </a:lnTo>
                  <a:lnTo>
                    <a:pt x="834948" y="125476"/>
                  </a:lnTo>
                  <a:lnTo>
                    <a:pt x="793470" y="114325"/>
                  </a:lnTo>
                  <a:lnTo>
                    <a:pt x="787603" y="109689"/>
                  </a:lnTo>
                  <a:lnTo>
                    <a:pt x="778370" y="130378"/>
                  </a:lnTo>
                  <a:lnTo>
                    <a:pt x="818629" y="146431"/>
                  </a:lnTo>
                  <a:lnTo>
                    <a:pt x="834948" y="147599"/>
                  </a:lnTo>
                  <a:lnTo>
                    <a:pt x="844029" y="147243"/>
                  </a:lnTo>
                  <a:lnTo>
                    <a:pt x="882205" y="132918"/>
                  </a:lnTo>
                  <a:lnTo>
                    <a:pt x="892975" y="112890"/>
                  </a:lnTo>
                  <a:lnTo>
                    <a:pt x="892975" y="95681"/>
                  </a:lnTo>
                  <a:close/>
                </a:path>
                <a:path w="2425065" h="147955">
                  <a:moveTo>
                    <a:pt x="1021105" y="122999"/>
                  </a:moveTo>
                  <a:lnTo>
                    <a:pt x="946061" y="122999"/>
                  </a:lnTo>
                  <a:lnTo>
                    <a:pt x="946061" y="2044"/>
                  </a:lnTo>
                  <a:lnTo>
                    <a:pt x="919416" y="2044"/>
                  </a:lnTo>
                  <a:lnTo>
                    <a:pt x="919416" y="145554"/>
                  </a:lnTo>
                  <a:lnTo>
                    <a:pt x="1021105" y="145554"/>
                  </a:lnTo>
                  <a:lnTo>
                    <a:pt x="1021105" y="122999"/>
                  </a:lnTo>
                  <a:close/>
                </a:path>
                <a:path w="2425065" h="147955">
                  <a:moveTo>
                    <a:pt x="1149832" y="123215"/>
                  </a:moveTo>
                  <a:lnTo>
                    <a:pt x="1068857" y="123215"/>
                  </a:lnTo>
                  <a:lnTo>
                    <a:pt x="1068857" y="83642"/>
                  </a:lnTo>
                  <a:lnTo>
                    <a:pt x="1138148" y="83642"/>
                  </a:lnTo>
                  <a:lnTo>
                    <a:pt x="1138148" y="61696"/>
                  </a:lnTo>
                  <a:lnTo>
                    <a:pt x="1068857" y="61696"/>
                  </a:lnTo>
                  <a:lnTo>
                    <a:pt x="1068857" y="24396"/>
                  </a:lnTo>
                  <a:lnTo>
                    <a:pt x="1146975" y="24396"/>
                  </a:lnTo>
                  <a:lnTo>
                    <a:pt x="1146975" y="2044"/>
                  </a:lnTo>
                  <a:lnTo>
                    <a:pt x="1042200" y="2044"/>
                  </a:lnTo>
                  <a:lnTo>
                    <a:pt x="1042200" y="145554"/>
                  </a:lnTo>
                  <a:lnTo>
                    <a:pt x="1149832" y="145554"/>
                  </a:lnTo>
                  <a:lnTo>
                    <a:pt x="1149832" y="123215"/>
                  </a:lnTo>
                  <a:close/>
                </a:path>
                <a:path w="2425065" h="147955">
                  <a:moveTo>
                    <a:pt x="1307071" y="2044"/>
                  </a:moveTo>
                  <a:lnTo>
                    <a:pt x="1280414" y="2044"/>
                  </a:lnTo>
                  <a:lnTo>
                    <a:pt x="1280414" y="61302"/>
                  </a:lnTo>
                  <a:lnTo>
                    <a:pt x="1206195" y="61302"/>
                  </a:lnTo>
                  <a:lnTo>
                    <a:pt x="1206195" y="2044"/>
                  </a:lnTo>
                  <a:lnTo>
                    <a:pt x="1179563" y="2044"/>
                  </a:lnTo>
                  <a:lnTo>
                    <a:pt x="1179563" y="145554"/>
                  </a:lnTo>
                  <a:lnTo>
                    <a:pt x="1206195" y="145554"/>
                  </a:lnTo>
                  <a:lnTo>
                    <a:pt x="1206195" y="84074"/>
                  </a:lnTo>
                  <a:lnTo>
                    <a:pt x="1280414" y="84074"/>
                  </a:lnTo>
                  <a:lnTo>
                    <a:pt x="1280414" y="145554"/>
                  </a:lnTo>
                  <a:lnTo>
                    <a:pt x="1307071" y="145554"/>
                  </a:lnTo>
                  <a:lnTo>
                    <a:pt x="1307071" y="84074"/>
                  </a:lnTo>
                  <a:lnTo>
                    <a:pt x="1307071" y="61302"/>
                  </a:lnTo>
                  <a:lnTo>
                    <a:pt x="1307071" y="2044"/>
                  </a:lnTo>
                  <a:close/>
                </a:path>
                <a:path w="2425065" h="147955">
                  <a:moveTo>
                    <a:pt x="1468196" y="145554"/>
                  </a:moveTo>
                  <a:lnTo>
                    <a:pt x="1438770" y="103530"/>
                  </a:lnTo>
                  <a:lnTo>
                    <a:pt x="1435188" y="98425"/>
                  </a:lnTo>
                  <a:lnTo>
                    <a:pt x="1442135" y="95173"/>
                  </a:lnTo>
                  <a:lnTo>
                    <a:pt x="1448231" y="91186"/>
                  </a:lnTo>
                  <a:lnTo>
                    <a:pt x="1453464" y="86448"/>
                  </a:lnTo>
                  <a:lnTo>
                    <a:pt x="1457172" y="81800"/>
                  </a:lnTo>
                  <a:lnTo>
                    <a:pt x="1457833" y="80987"/>
                  </a:lnTo>
                  <a:lnTo>
                    <a:pt x="1461287" y="74853"/>
                  </a:lnTo>
                  <a:lnTo>
                    <a:pt x="1463763" y="68173"/>
                  </a:lnTo>
                  <a:lnTo>
                    <a:pt x="1465237" y="60921"/>
                  </a:lnTo>
                  <a:lnTo>
                    <a:pt x="1465732" y="53098"/>
                  </a:lnTo>
                  <a:lnTo>
                    <a:pt x="1465275" y="45478"/>
                  </a:lnTo>
                  <a:lnTo>
                    <a:pt x="1463890" y="38392"/>
                  </a:lnTo>
                  <a:lnTo>
                    <a:pt x="1461579" y="31851"/>
                  </a:lnTo>
                  <a:lnTo>
                    <a:pt x="1458353" y="25844"/>
                  </a:lnTo>
                  <a:lnTo>
                    <a:pt x="1457426" y="24625"/>
                  </a:lnTo>
                  <a:lnTo>
                    <a:pt x="1454251" y="20434"/>
                  </a:lnTo>
                  <a:lnTo>
                    <a:pt x="1449362" y="15697"/>
                  </a:lnTo>
                  <a:lnTo>
                    <a:pt x="1443647" y="11620"/>
                  </a:lnTo>
                  <a:lnTo>
                    <a:pt x="1438884" y="9131"/>
                  </a:lnTo>
                  <a:lnTo>
                    <a:pt x="1438884" y="43942"/>
                  </a:lnTo>
                  <a:lnTo>
                    <a:pt x="1438884" y="62255"/>
                  </a:lnTo>
                  <a:lnTo>
                    <a:pt x="1403413" y="81800"/>
                  </a:lnTo>
                  <a:lnTo>
                    <a:pt x="1372260" y="81800"/>
                  </a:lnTo>
                  <a:lnTo>
                    <a:pt x="1372260" y="24625"/>
                  </a:lnTo>
                  <a:lnTo>
                    <a:pt x="1403413" y="24625"/>
                  </a:lnTo>
                  <a:lnTo>
                    <a:pt x="1438884" y="43942"/>
                  </a:lnTo>
                  <a:lnTo>
                    <a:pt x="1438884" y="9131"/>
                  </a:lnTo>
                  <a:lnTo>
                    <a:pt x="1404645" y="2044"/>
                  </a:lnTo>
                  <a:lnTo>
                    <a:pt x="1345603" y="2044"/>
                  </a:lnTo>
                  <a:lnTo>
                    <a:pt x="1345603" y="145554"/>
                  </a:lnTo>
                  <a:lnTo>
                    <a:pt x="1372260" y="145554"/>
                  </a:lnTo>
                  <a:lnTo>
                    <a:pt x="1372260" y="103746"/>
                  </a:lnTo>
                  <a:lnTo>
                    <a:pt x="1407109" y="103746"/>
                  </a:lnTo>
                  <a:lnTo>
                    <a:pt x="1408950" y="103657"/>
                  </a:lnTo>
                  <a:lnTo>
                    <a:pt x="1410182" y="103530"/>
                  </a:lnTo>
                  <a:lnTo>
                    <a:pt x="1439494" y="145554"/>
                  </a:lnTo>
                  <a:lnTo>
                    <a:pt x="1468196" y="145554"/>
                  </a:lnTo>
                  <a:close/>
                </a:path>
                <a:path w="2425065" h="147955">
                  <a:moveTo>
                    <a:pt x="1630743" y="145554"/>
                  </a:moveTo>
                  <a:lnTo>
                    <a:pt x="1615757" y="112344"/>
                  </a:lnTo>
                  <a:lnTo>
                    <a:pt x="1606321" y="91440"/>
                  </a:lnTo>
                  <a:lnTo>
                    <a:pt x="1579714" y="32473"/>
                  </a:lnTo>
                  <a:lnTo>
                    <a:pt x="1579714" y="91440"/>
                  </a:lnTo>
                  <a:lnTo>
                    <a:pt x="1525803" y="91440"/>
                  </a:lnTo>
                  <a:lnTo>
                    <a:pt x="1552651" y="28702"/>
                  </a:lnTo>
                  <a:lnTo>
                    <a:pt x="1579714" y="91440"/>
                  </a:lnTo>
                  <a:lnTo>
                    <a:pt x="1579714" y="32473"/>
                  </a:lnTo>
                  <a:lnTo>
                    <a:pt x="1578013" y="28702"/>
                  </a:lnTo>
                  <a:lnTo>
                    <a:pt x="1565973" y="2044"/>
                  </a:lnTo>
                  <a:lnTo>
                    <a:pt x="1539735" y="2044"/>
                  </a:lnTo>
                  <a:lnTo>
                    <a:pt x="1475155" y="145554"/>
                  </a:lnTo>
                  <a:lnTo>
                    <a:pt x="1502625" y="145554"/>
                  </a:lnTo>
                  <a:lnTo>
                    <a:pt x="1516773" y="112344"/>
                  </a:lnTo>
                  <a:lnTo>
                    <a:pt x="1588516" y="112344"/>
                  </a:lnTo>
                  <a:lnTo>
                    <a:pt x="1602867" y="145554"/>
                  </a:lnTo>
                  <a:lnTo>
                    <a:pt x="1630743" y="145554"/>
                  </a:lnTo>
                  <a:close/>
                </a:path>
                <a:path w="2425065" h="147955">
                  <a:moveTo>
                    <a:pt x="1776501" y="2044"/>
                  </a:moveTo>
                  <a:lnTo>
                    <a:pt x="1750072" y="2044"/>
                  </a:lnTo>
                  <a:lnTo>
                    <a:pt x="1750072" y="99212"/>
                  </a:lnTo>
                  <a:lnTo>
                    <a:pt x="1708670" y="48387"/>
                  </a:lnTo>
                  <a:lnTo>
                    <a:pt x="1670939" y="2044"/>
                  </a:lnTo>
                  <a:lnTo>
                    <a:pt x="1648993" y="2044"/>
                  </a:lnTo>
                  <a:lnTo>
                    <a:pt x="1648993" y="145554"/>
                  </a:lnTo>
                  <a:lnTo>
                    <a:pt x="1675447" y="145554"/>
                  </a:lnTo>
                  <a:lnTo>
                    <a:pt x="1675447" y="48387"/>
                  </a:lnTo>
                  <a:lnTo>
                    <a:pt x="1754568" y="145554"/>
                  </a:lnTo>
                  <a:lnTo>
                    <a:pt x="1776501" y="145554"/>
                  </a:lnTo>
                  <a:lnTo>
                    <a:pt x="1776501" y="99212"/>
                  </a:lnTo>
                  <a:lnTo>
                    <a:pt x="1776501" y="2044"/>
                  </a:lnTo>
                  <a:close/>
                </a:path>
                <a:path w="2425065" h="147955">
                  <a:moveTo>
                    <a:pt x="1917547" y="95681"/>
                  </a:moveTo>
                  <a:lnTo>
                    <a:pt x="1887258" y="68643"/>
                  </a:lnTo>
                  <a:lnTo>
                    <a:pt x="1858708" y="61036"/>
                  </a:lnTo>
                  <a:lnTo>
                    <a:pt x="1852561" y="59321"/>
                  </a:lnTo>
                  <a:lnTo>
                    <a:pt x="1843532" y="56311"/>
                  </a:lnTo>
                  <a:lnTo>
                    <a:pt x="1839810" y="54267"/>
                  </a:lnTo>
                  <a:lnTo>
                    <a:pt x="1833943" y="49060"/>
                  </a:lnTo>
                  <a:lnTo>
                    <a:pt x="1832470" y="45720"/>
                  </a:lnTo>
                  <a:lnTo>
                    <a:pt x="1832470" y="35737"/>
                  </a:lnTo>
                  <a:lnTo>
                    <a:pt x="1835035" y="31026"/>
                  </a:lnTo>
                  <a:lnTo>
                    <a:pt x="1845284" y="23926"/>
                  </a:lnTo>
                  <a:lnTo>
                    <a:pt x="1853107" y="22148"/>
                  </a:lnTo>
                  <a:lnTo>
                    <a:pt x="1870062" y="22148"/>
                  </a:lnTo>
                  <a:lnTo>
                    <a:pt x="1876679" y="23101"/>
                  </a:lnTo>
                  <a:lnTo>
                    <a:pt x="1890356" y="26936"/>
                  </a:lnTo>
                  <a:lnTo>
                    <a:pt x="1896910" y="29743"/>
                  </a:lnTo>
                  <a:lnTo>
                    <a:pt x="1903196" y="33426"/>
                  </a:lnTo>
                  <a:lnTo>
                    <a:pt x="1907768" y="22148"/>
                  </a:lnTo>
                  <a:lnTo>
                    <a:pt x="1870367" y="203"/>
                  </a:lnTo>
                  <a:lnTo>
                    <a:pt x="1863839" y="0"/>
                  </a:lnTo>
                  <a:lnTo>
                    <a:pt x="1854771" y="368"/>
                  </a:lnTo>
                  <a:lnTo>
                    <a:pt x="1816785" y="14732"/>
                  </a:lnTo>
                  <a:lnTo>
                    <a:pt x="1806028" y="34912"/>
                  </a:lnTo>
                  <a:lnTo>
                    <a:pt x="1806028" y="52285"/>
                  </a:lnTo>
                  <a:lnTo>
                    <a:pt x="1836191" y="79451"/>
                  </a:lnTo>
                  <a:lnTo>
                    <a:pt x="1865058" y="87210"/>
                  </a:lnTo>
                  <a:lnTo>
                    <a:pt x="1871218" y="88912"/>
                  </a:lnTo>
                  <a:lnTo>
                    <a:pt x="1880235" y="91922"/>
                  </a:lnTo>
                  <a:lnTo>
                    <a:pt x="1883956" y="93992"/>
                  </a:lnTo>
                  <a:lnTo>
                    <a:pt x="1889836" y="99326"/>
                  </a:lnTo>
                  <a:lnTo>
                    <a:pt x="1891309" y="102717"/>
                  </a:lnTo>
                  <a:lnTo>
                    <a:pt x="1891309" y="112407"/>
                  </a:lnTo>
                  <a:lnTo>
                    <a:pt x="1888680" y="116916"/>
                  </a:lnTo>
                  <a:lnTo>
                    <a:pt x="1878152" y="123761"/>
                  </a:lnTo>
                  <a:lnTo>
                    <a:pt x="1870202" y="125476"/>
                  </a:lnTo>
                  <a:lnTo>
                    <a:pt x="1859534" y="125476"/>
                  </a:lnTo>
                  <a:lnTo>
                    <a:pt x="1818043" y="114325"/>
                  </a:lnTo>
                  <a:lnTo>
                    <a:pt x="1812175" y="109689"/>
                  </a:lnTo>
                  <a:lnTo>
                    <a:pt x="1802955" y="130378"/>
                  </a:lnTo>
                  <a:lnTo>
                    <a:pt x="1843201" y="146431"/>
                  </a:lnTo>
                  <a:lnTo>
                    <a:pt x="1859534" y="147599"/>
                  </a:lnTo>
                  <a:lnTo>
                    <a:pt x="1868601" y="147243"/>
                  </a:lnTo>
                  <a:lnTo>
                    <a:pt x="1906790" y="132918"/>
                  </a:lnTo>
                  <a:lnTo>
                    <a:pt x="1911756" y="125476"/>
                  </a:lnTo>
                  <a:lnTo>
                    <a:pt x="1915401" y="120078"/>
                  </a:lnTo>
                  <a:lnTo>
                    <a:pt x="1917547" y="112890"/>
                  </a:lnTo>
                  <a:lnTo>
                    <a:pt x="1917547" y="95681"/>
                  </a:lnTo>
                  <a:close/>
                </a:path>
                <a:path w="2425065" h="147955">
                  <a:moveTo>
                    <a:pt x="2045271" y="2044"/>
                  </a:moveTo>
                  <a:lnTo>
                    <a:pt x="1923503" y="2044"/>
                  </a:lnTo>
                  <a:lnTo>
                    <a:pt x="1923503" y="24612"/>
                  </a:lnTo>
                  <a:lnTo>
                    <a:pt x="1971065" y="24612"/>
                  </a:lnTo>
                  <a:lnTo>
                    <a:pt x="1971065" y="145554"/>
                  </a:lnTo>
                  <a:lnTo>
                    <a:pt x="1997722" y="145554"/>
                  </a:lnTo>
                  <a:lnTo>
                    <a:pt x="1997722" y="24612"/>
                  </a:lnTo>
                  <a:lnTo>
                    <a:pt x="2045271" y="24612"/>
                  </a:lnTo>
                  <a:lnTo>
                    <a:pt x="2045271" y="2044"/>
                  </a:lnTo>
                  <a:close/>
                </a:path>
                <a:path w="2425065" h="147955">
                  <a:moveTo>
                    <a:pt x="2193480" y="145554"/>
                  </a:moveTo>
                  <a:lnTo>
                    <a:pt x="2178494" y="112344"/>
                  </a:lnTo>
                  <a:lnTo>
                    <a:pt x="2169058" y="91440"/>
                  </a:lnTo>
                  <a:lnTo>
                    <a:pt x="2142439" y="32473"/>
                  </a:lnTo>
                  <a:lnTo>
                    <a:pt x="2142439" y="91440"/>
                  </a:lnTo>
                  <a:lnTo>
                    <a:pt x="2088527" y="91440"/>
                  </a:lnTo>
                  <a:lnTo>
                    <a:pt x="2115375" y="28702"/>
                  </a:lnTo>
                  <a:lnTo>
                    <a:pt x="2142439" y="91440"/>
                  </a:lnTo>
                  <a:lnTo>
                    <a:pt x="2142439" y="32473"/>
                  </a:lnTo>
                  <a:lnTo>
                    <a:pt x="2140737" y="28702"/>
                  </a:lnTo>
                  <a:lnTo>
                    <a:pt x="2128697" y="2044"/>
                  </a:lnTo>
                  <a:lnTo>
                    <a:pt x="2102472" y="2044"/>
                  </a:lnTo>
                  <a:lnTo>
                    <a:pt x="2037892" y="145554"/>
                  </a:lnTo>
                  <a:lnTo>
                    <a:pt x="2065362" y="145554"/>
                  </a:lnTo>
                  <a:lnTo>
                    <a:pt x="2079510" y="112344"/>
                  </a:lnTo>
                  <a:lnTo>
                    <a:pt x="2151253" y="112344"/>
                  </a:lnTo>
                  <a:lnTo>
                    <a:pt x="2165604" y="145554"/>
                  </a:lnTo>
                  <a:lnTo>
                    <a:pt x="2193480" y="145554"/>
                  </a:lnTo>
                  <a:close/>
                </a:path>
                <a:path w="2425065" h="147955">
                  <a:moveTo>
                    <a:pt x="2313406" y="122694"/>
                  </a:moveTo>
                  <a:lnTo>
                    <a:pt x="2238387" y="122694"/>
                  </a:lnTo>
                  <a:lnTo>
                    <a:pt x="2238387" y="2044"/>
                  </a:lnTo>
                  <a:lnTo>
                    <a:pt x="2211730" y="2044"/>
                  </a:lnTo>
                  <a:lnTo>
                    <a:pt x="2211730" y="122694"/>
                  </a:lnTo>
                  <a:lnTo>
                    <a:pt x="2211730" y="145554"/>
                  </a:lnTo>
                  <a:lnTo>
                    <a:pt x="2313406" y="145554"/>
                  </a:lnTo>
                  <a:lnTo>
                    <a:pt x="2313406" y="122694"/>
                  </a:lnTo>
                  <a:close/>
                </a:path>
                <a:path w="2425065" h="147955">
                  <a:moveTo>
                    <a:pt x="2424519" y="2044"/>
                  </a:moveTo>
                  <a:lnTo>
                    <a:pt x="2302751" y="2044"/>
                  </a:lnTo>
                  <a:lnTo>
                    <a:pt x="2302751" y="24612"/>
                  </a:lnTo>
                  <a:lnTo>
                    <a:pt x="2350312" y="24612"/>
                  </a:lnTo>
                  <a:lnTo>
                    <a:pt x="2350312" y="145554"/>
                  </a:lnTo>
                  <a:lnTo>
                    <a:pt x="2376957" y="145554"/>
                  </a:lnTo>
                  <a:lnTo>
                    <a:pt x="2376957" y="24612"/>
                  </a:lnTo>
                  <a:lnTo>
                    <a:pt x="2424519" y="24612"/>
                  </a:lnTo>
                  <a:lnTo>
                    <a:pt x="2424519" y="204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38" name="bg object 20">
              <a:extLst>
                <a:ext uri="{FF2B5EF4-FFF2-40B4-BE49-F238E27FC236}">
                  <a16:creationId xmlns:a16="http://schemas.microsoft.com/office/drawing/2014/main" id="{FBB3EB09-8A8E-2C37-CF07-299CE8D62CBF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70866" y="1162292"/>
              <a:ext cx="1626431" cy="184282"/>
            </a:xfrm>
            <a:prstGeom prst="rect">
              <a:avLst/>
            </a:prstGeom>
          </p:spPr>
        </p:pic>
        <p:pic>
          <p:nvPicPr>
            <p:cNvPr id="39" name="bg object 21">
              <a:extLst>
                <a:ext uri="{FF2B5EF4-FFF2-40B4-BE49-F238E27FC236}">
                  <a16:creationId xmlns:a16="http://schemas.microsoft.com/office/drawing/2014/main" id="{0C77D67D-72D9-25C6-D9D6-4231A8C89708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75193" y="1306787"/>
              <a:ext cx="107763" cy="87034"/>
            </a:xfrm>
            <a:prstGeom prst="rect">
              <a:avLst/>
            </a:prstGeom>
          </p:spPr>
        </p:pic>
        <p:pic>
          <p:nvPicPr>
            <p:cNvPr id="40" name="bg object 22">
              <a:extLst>
                <a:ext uri="{FF2B5EF4-FFF2-40B4-BE49-F238E27FC236}">
                  <a16:creationId xmlns:a16="http://schemas.microsoft.com/office/drawing/2014/main" id="{B1E11BCC-5DEC-4F70-6001-CA67BDD42CFA}"/>
                </a:ext>
              </a:extLst>
            </p:cNvPr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75193" y="1076971"/>
              <a:ext cx="110546" cy="84793"/>
            </a:xfrm>
            <a:prstGeom prst="rect">
              <a:avLst/>
            </a:prstGeom>
          </p:spPr>
        </p:pic>
        <p:sp>
          <p:nvSpPr>
            <p:cNvPr id="41" name="bg object 23">
              <a:extLst>
                <a:ext uri="{FF2B5EF4-FFF2-40B4-BE49-F238E27FC236}">
                  <a16:creationId xmlns:a16="http://schemas.microsoft.com/office/drawing/2014/main" id="{6B9E2B3E-1567-B58D-AA70-AA8158EF6D6A}"/>
                </a:ext>
              </a:extLst>
            </p:cNvPr>
            <p:cNvSpPr/>
            <p:nvPr/>
          </p:nvSpPr>
          <p:spPr>
            <a:xfrm>
              <a:off x="375183" y="854443"/>
              <a:ext cx="107950" cy="74930"/>
            </a:xfrm>
            <a:custGeom>
              <a:avLst/>
              <a:gdLst/>
              <a:ahLst/>
              <a:cxnLst/>
              <a:rect l="l" t="t" r="r" b="b"/>
              <a:pathLst>
                <a:path w="107950" h="74930">
                  <a:moveTo>
                    <a:pt x="107772" y="0"/>
                  </a:moveTo>
                  <a:lnTo>
                    <a:pt x="88392" y="0"/>
                  </a:lnTo>
                  <a:lnTo>
                    <a:pt x="88392" y="53340"/>
                  </a:lnTo>
                  <a:lnTo>
                    <a:pt x="0" y="53340"/>
                  </a:lnTo>
                  <a:lnTo>
                    <a:pt x="0" y="74930"/>
                  </a:lnTo>
                  <a:lnTo>
                    <a:pt x="107772" y="74930"/>
                  </a:lnTo>
                  <a:lnTo>
                    <a:pt x="107772" y="53340"/>
                  </a:lnTo>
                  <a:lnTo>
                    <a:pt x="10777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2" name="bg object 24">
              <a:extLst>
                <a:ext uri="{FF2B5EF4-FFF2-40B4-BE49-F238E27FC236}">
                  <a16:creationId xmlns:a16="http://schemas.microsoft.com/office/drawing/2014/main" id="{31447359-AB42-B2A8-CE99-53F47FC621FD}"/>
                </a:ext>
              </a:extLst>
            </p:cNvPr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75193" y="611628"/>
              <a:ext cx="107763" cy="102010"/>
            </a:xfrm>
            <a:prstGeom prst="rect">
              <a:avLst/>
            </a:prstGeom>
          </p:spPr>
        </p:pic>
        <p:pic>
          <p:nvPicPr>
            <p:cNvPr id="43" name="bg object 25">
              <a:extLst>
                <a:ext uri="{FF2B5EF4-FFF2-40B4-BE49-F238E27FC236}">
                  <a16:creationId xmlns:a16="http://schemas.microsoft.com/office/drawing/2014/main" id="{4C431BCD-F1B8-C3CE-606D-6560A26A02D3}"/>
                </a:ext>
              </a:extLst>
            </p:cNvPr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75197" y="384057"/>
              <a:ext cx="107763" cy="79947"/>
            </a:xfrm>
            <a:prstGeom prst="rect">
              <a:avLst/>
            </a:prstGeom>
          </p:spPr>
        </p:pic>
        <p:sp>
          <p:nvSpPr>
            <p:cNvPr id="44" name="bg object 26">
              <a:extLst>
                <a:ext uri="{FF2B5EF4-FFF2-40B4-BE49-F238E27FC236}">
                  <a16:creationId xmlns:a16="http://schemas.microsoft.com/office/drawing/2014/main" id="{0FB66B58-7B18-8A15-5F3D-DA08AEA92977}"/>
                </a:ext>
              </a:extLst>
            </p:cNvPr>
            <p:cNvSpPr/>
            <p:nvPr/>
          </p:nvSpPr>
          <p:spPr>
            <a:xfrm>
              <a:off x="581799" y="375193"/>
              <a:ext cx="12700" cy="233045"/>
            </a:xfrm>
            <a:custGeom>
              <a:avLst/>
              <a:gdLst/>
              <a:ahLst/>
              <a:cxnLst/>
              <a:rect l="l" t="t" r="r" b="b"/>
              <a:pathLst>
                <a:path w="12700" h="233045">
                  <a:moveTo>
                    <a:pt x="12225" y="0"/>
                  </a:moveTo>
                  <a:lnTo>
                    <a:pt x="0" y="0"/>
                  </a:lnTo>
                  <a:lnTo>
                    <a:pt x="0" y="232817"/>
                  </a:lnTo>
                  <a:lnTo>
                    <a:pt x="12225" y="232817"/>
                  </a:lnTo>
                  <a:lnTo>
                    <a:pt x="1222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bg object 27">
              <a:extLst>
                <a:ext uri="{FF2B5EF4-FFF2-40B4-BE49-F238E27FC236}">
                  <a16:creationId xmlns:a16="http://schemas.microsoft.com/office/drawing/2014/main" id="{5086981A-A279-17D5-3EFA-F3F8C6D6E93D}"/>
                </a:ext>
              </a:extLst>
            </p:cNvPr>
            <p:cNvSpPr/>
            <p:nvPr/>
          </p:nvSpPr>
          <p:spPr>
            <a:xfrm>
              <a:off x="1325245" y="638864"/>
              <a:ext cx="52069" cy="137160"/>
            </a:xfrm>
            <a:custGeom>
              <a:avLst/>
              <a:gdLst/>
              <a:ahLst/>
              <a:cxnLst/>
              <a:rect l="l" t="t" r="r" b="b"/>
              <a:pathLst>
                <a:path w="52069" h="137159">
                  <a:moveTo>
                    <a:pt x="51880" y="0"/>
                  </a:moveTo>
                  <a:lnTo>
                    <a:pt x="0" y="0"/>
                  </a:lnTo>
                  <a:lnTo>
                    <a:pt x="0" y="137101"/>
                  </a:lnTo>
                  <a:lnTo>
                    <a:pt x="20256" y="106758"/>
                  </a:lnTo>
                  <a:lnTo>
                    <a:pt x="35961" y="73494"/>
                  </a:lnTo>
                  <a:lnTo>
                    <a:pt x="46655" y="37759"/>
                  </a:lnTo>
                  <a:lnTo>
                    <a:pt x="5188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bg object 28">
              <a:extLst>
                <a:ext uri="{FF2B5EF4-FFF2-40B4-BE49-F238E27FC236}">
                  <a16:creationId xmlns:a16="http://schemas.microsoft.com/office/drawing/2014/main" id="{86736799-0FF2-11E2-4B1D-6FB81F9E78DF}"/>
                </a:ext>
              </a:extLst>
            </p:cNvPr>
            <p:cNvSpPr/>
            <p:nvPr/>
          </p:nvSpPr>
          <p:spPr>
            <a:xfrm>
              <a:off x="639025" y="898740"/>
              <a:ext cx="738505" cy="496570"/>
            </a:xfrm>
            <a:custGeom>
              <a:avLst/>
              <a:gdLst/>
              <a:ahLst/>
              <a:cxnLst/>
              <a:rect l="l" t="t" r="r" b="b"/>
              <a:pathLst>
                <a:path w="738505" h="496569">
                  <a:moveTo>
                    <a:pt x="15113" y="263702"/>
                  </a:moveTo>
                  <a:lnTo>
                    <a:pt x="0" y="263702"/>
                  </a:lnTo>
                  <a:lnTo>
                    <a:pt x="0" y="496519"/>
                  </a:lnTo>
                  <a:lnTo>
                    <a:pt x="15113" y="496519"/>
                  </a:lnTo>
                  <a:lnTo>
                    <a:pt x="15113" y="263702"/>
                  </a:lnTo>
                  <a:close/>
                </a:path>
                <a:path w="738505" h="496569">
                  <a:moveTo>
                    <a:pt x="15113" y="38"/>
                  </a:moveTo>
                  <a:lnTo>
                    <a:pt x="0" y="38"/>
                  </a:lnTo>
                  <a:lnTo>
                    <a:pt x="0" y="232854"/>
                  </a:lnTo>
                  <a:lnTo>
                    <a:pt x="15113" y="232854"/>
                  </a:lnTo>
                  <a:lnTo>
                    <a:pt x="15113" y="38"/>
                  </a:lnTo>
                  <a:close/>
                </a:path>
                <a:path w="738505" h="496569">
                  <a:moveTo>
                    <a:pt x="75272" y="263702"/>
                  </a:moveTo>
                  <a:lnTo>
                    <a:pt x="57150" y="263702"/>
                  </a:lnTo>
                  <a:lnTo>
                    <a:pt x="57150" y="496519"/>
                  </a:lnTo>
                  <a:lnTo>
                    <a:pt x="75272" y="496519"/>
                  </a:lnTo>
                  <a:lnTo>
                    <a:pt x="75272" y="263702"/>
                  </a:lnTo>
                  <a:close/>
                </a:path>
                <a:path w="738505" h="496569">
                  <a:moveTo>
                    <a:pt x="75272" y="38"/>
                  </a:moveTo>
                  <a:lnTo>
                    <a:pt x="57150" y="38"/>
                  </a:lnTo>
                  <a:lnTo>
                    <a:pt x="57150" y="232854"/>
                  </a:lnTo>
                  <a:lnTo>
                    <a:pt x="75272" y="232854"/>
                  </a:lnTo>
                  <a:lnTo>
                    <a:pt x="75272" y="38"/>
                  </a:lnTo>
                  <a:close/>
                </a:path>
                <a:path w="738505" h="496569">
                  <a:moveTo>
                    <a:pt x="135407" y="263702"/>
                  </a:moveTo>
                  <a:lnTo>
                    <a:pt x="114338" y="263702"/>
                  </a:lnTo>
                  <a:lnTo>
                    <a:pt x="114338" y="496519"/>
                  </a:lnTo>
                  <a:lnTo>
                    <a:pt x="135407" y="496519"/>
                  </a:lnTo>
                  <a:lnTo>
                    <a:pt x="135407" y="263702"/>
                  </a:lnTo>
                  <a:close/>
                </a:path>
                <a:path w="738505" h="496569">
                  <a:moveTo>
                    <a:pt x="135407" y="38"/>
                  </a:moveTo>
                  <a:lnTo>
                    <a:pt x="114338" y="38"/>
                  </a:lnTo>
                  <a:lnTo>
                    <a:pt x="114338" y="232854"/>
                  </a:lnTo>
                  <a:lnTo>
                    <a:pt x="135407" y="232854"/>
                  </a:lnTo>
                  <a:lnTo>
                    <a:pt x="135407" y="38"/>
                  </a:lnTo>
                  <a:close/>
                </a:path>
                <a:path w="738505" h="496569">
                  <a:moveTo>
                    <a:pt x="195516" y="263702"/>
                  </a:moveTo>
                  <a:lnTo>
                    <a:pt x="171526" y="263702"/>
                  </a:lnTo>
                  <a:lnTo>
                    <a:pt x="171526" y="496519"/>
                  </a:lnTo>
                  <a:lnTo>
                    <a:pt x="195516" y="496519"/>
                  </a:lnTo>
                  <a:lnTo>
                    <a:pt x="195516" y="263702"/>
                  </a:lnTo>
                  <a:close/>
                </a:path>
                <a:path w="738505" h="496569">
                  <a:moveTo>
                    <a:pt x="195516" y="38"/>
                  </a:moveTo>
                  <a:lnTo>
                    <a:pt x="171526" y="38"/>
                  </a:lnTo>
                  <a:lnTo>
                    <a:pt x="171526" y="232854"/>
                  </a:lnTo>
                  <a:lnTo>
                    <a:pt x="195516" y="232854"/>
                  </a:lnTo>
                  <a:lnTo>
                    <a:pt x="195516" y="38"/>
                  </a:lnTo>
                  <a:close/>
                </a:path>
                <a:path w="738505" h="496569">
                  <a:moveTo>
                    <a:pt x="255651" y="263702"/>
                  </a:moveTo>
                  <a:lnTo>
                    <a:pt x="228714" y="263702"/>
                  </a:lnTo>
                  <a:lnTo>
                    <a:pt x="228714" y="496519"/>
                  </a:lnTo>
                  <a:lnTo>
                    <a:pt x="255651" y="496519"/>
                  </a:lnTo>
                  <a:lnTo>
                    <a:pt x="255651" y="263702"/>
                  </a:lnTo>
                  <a:close/>
                </a:path>
                <a:path w="738505" h="496569">
                  <a:moveTo>
                    <a:pt x="255651" y="38"/>
                  </a:moveTo>
                  <a:lnTo>
                    <a:pt x="228714" y="38"/>
                  </a:lnTo>
                  <a:lnTo>
                    <a:pt x="228714" y="232854"/>
                  </a:lnTo>
                  <a:lnTo>
                    <a:pt x="255651" y="232854"/>
                  </a:lnTo>
                  <a:lnTo>
                    <a:pt x="255651" y="38"/>
                  </a:lnTo>
                  <a:close/>
                </a:path>
                <a:path w="738505" h="496569">
                  <a:moveTo>
                    <a:pt x="315798" y="263702"/>
                  </a:moveTo>
                  <a:lnTo>
                    <a:pt x="285877" y="263702"/>
                  </a:lnTo>
                  <a:lnTo>
                    <a:pt x="285877" y="496519"/>
                  </a:lnTo>
                  <a:lnTo>
                    <a:pt x="315798" y="496519"/>
                  </a:lnTo>
                  <a:lnTo>
                    <a:pt x="315798" y="263702"/>
                  </a:lnTo>
                  <a:close/>
                </a:path>
                <a:path w="738505" h="496569">
                  <a:moveTo>
                    <a:pt x="315798" y="38"/>
                  </a:moveTo>
                  <a:lnTo>
                    <a:pt x="285877" y="38"/>
                  </a:lnTo>
                  <a:lnTo>
                    <a:pt x="285877" y="232854"/>
                  </a:lnTo>
                  <a:lnTo>
                    <a:pt x="315798" y="232854"/>
                  </a:lnTo>
                  <a:lnTo>
                    <a:pt x="315798" y="38"/>
                  </a:lnTo>
                  <a:close/>
                </a:path>
                <a:path w="738505" h="496569">
                  <a:moveTo>
                    <a:pt x="375932" y="263702"/>
                  </a:moveTo>
                  <a:lnTo>
                    <a:pt x="343103" y="263702"/>
                  </a:lnTo>
                  <a:lnTo>
                    <a:pt x="343103" y="496519"/>
                  </a:lnTo>
                  <a:lnTo>
                    <a:pt x="375932" y="496519"/>
                  </a:lnTo>
                  <a:lnTo>
                    <a:pt x="375932" y="263702"/>
                  </a:lnTo>
                  <a:close/>
                </a:path>
                <a:path w="738505" h="496569">
                  <a:moveTo>
                    <a:pt x="375932" y="38"/>
                  </a:moveTo>
                  <a:lnTo>
                    <a:pt x="343103" y="38"/>
                  </a:lnTo>
                  <a:lnTo>
                    <a:pt x="343103" y="232854"/>
                  </a:lnTo>
                  <a:lnTo>
                    <a:pt x="375932" y="232854"/>
                  </a:lnTo>
                  <a:lnTo>
                    <a:pt x="375932" y="38"/>
                  </a:lnTo>
                  <a:close/>
                </a:path>
                <a:path w="738505" h="496569">
                  <a:moveTo>
                    <a:pt x="436067" y="263702"/>
                  </a:moveTo>
                  <a:lnTo>
                    <a:pt x="400253" y="263702"/>
                  </a:lnTo>
                  <a:lnTo>
                    <a:pt x="400253" y="496519"/>
                  </a:lnTo>
                  <a:lnTo>
                    <a:pt x="436067" y="496519"/>
                  </a:lnTo>
                  <a:lnTo>
                    <a:pt x="436067" y="263702"/>
                  </a:lnTo>
                  <a:close/>
                </a:path>
                <a:path w="738505" h="496569">
                  <a:moveTo>
                    <a:pt x="436067" y="38"/>
                  </a:moveTo>
                  <a:lnTo>
                    <a:pt x="400253" y="38"/>
                  </a:lnTo>
                  <a:lnTo>
                    <a:pt x="400253" y="232854"/>
                  </a:lnTo>
                  <a:lnTo>
                    <a:pt x="436067" y="232854"/>
                  </a:lnTo>
                  <a:lnTo>
                    <a:pt x="436067" y="38"/>
                  </a:lnTo>
                  <a:close/>
                </a:path>
                <a:path w="738505" h="496569">
                  <a:moveTo>
                    <a:pt x="496176" y="76"/>
                  </a:moveTo>
                  <a:lnTo>
                    <a:pt x="457454" y="0"/>
                  </a:lnTo>
                  <a:lnTo>
                    <a:pt x="457454" y="232854"/>
                  </a:lnTo>
                  <a:lnTo>
                    <a:pt x="496176" y="232854"/>
                  </a:lnTo>
                  <a:lnTo>
                    <a:pt x="496176" y="76"/>
                  </a:lnTo>
                  <a:close/>
                </a:path>
                <a:path w="738505" h="496569">
                  <a:moveTo>
                    <a:pt x="496189" y="263702"/>
                  </a:moveTo>
                  <a:lnTo>
                    <a:pt x="457454" y="263702"/>
                  </a:lnTo>
                  <a:lnTo>
                    <a:pt x="457454" y="496519"/>
                  </a:lnTo>
                  <a:lnTo>
                    <a:pt x="496189" y="496443"/>
                  </a:lnTo>
                  <a:lnTo>
                    <a:pt x="496189" y="263702"/>
                  </a:lnTo>
                  <a:close/>
                </a:path>
                <a:path w="738505" h="496569">
                  <a:moveTo>
                    <a:pt x="556361" y="8928"/>
                  </a:moveTo>
                  <a:lnTo>
                    <a:pt x="546176" y="6350"/>
                  </a:lnTo>
                  <a:lnTo>
                    <a:pt x="535825" y="4203"/>
                  </a:lnTo>
                  <a:lnTo>
                    <a:pt x="525310" y="2489"/>
                  </a:lnTo>
                  <a:lnTo>
                    <a:pt x="514642" y="1219"/>
                  </a:lnTo>
                  <a:lnTo>
                    <a:pt x="514642" y="232803"/>
                  </a:lnTo>
                  <a:lnTo>
                    <a:pt x="556361" y="232803"/>
                  </a:lnTo>
                  <a:lnTo>
                    <a:pt x="556361" y="8928"/>
                  </a:lnTo>
                  <a:close/>
                </a:path>
                <a:path w="738505" h="496569">
                  <a:moveTo>
                    <a:pt x="556374" y="263702"/>
                  </a:moveTo>
                  <a:lnTo>
                    <a:pt x="514642" y="263702"/>
                  </a:lnTo>
                  <a:lnTo>
                    <a:pt x="514642" y="495338"/>
                  </a:lnTo>
                  <a:lnTo>
                    <a:pt x="525310" y="494055"/>
                  </a:lnTo>
                  <a:lnTo>
                    <a:pt x="535825" y="492340"/>
                  </a:lnTo>
                  <a:lnTo>
                    <a:pt x="546176" y="490194"/>
                  </a:lnTo>
                  <a:lnTo>
                    <a:pt x="556374" y="487616"/>
                  </a:lnTo>
                  <a:lnTo>
                    <a:pt x="556374" y="263702"/>
                  </a:lnTo>
                  <a:close/>
                </a:path>
                <a:path w="738505" h="496569">
                  <a:moveTo>
                    <a:pt x="616508" y="263702"/>
                  </a:moveTo>
                  <a:lnTo>
                    <a:pt x="571830" y="263702"/>
                  </a:lnTo>
                  <a:lnTo>
                    <a:pt x="571830" y="482815"/>
                  </a:lnTo>
                  <a:lnTo>
                    <a:pt x="583438" y="478459"/>
                  </a:lnTo>
                  <a:lnTo>
                    <a:pt x="594766" y="473532"/>
                  </a:lnTo>
                  <a:lnTo>
                    <a:pt x="605802" y="468058"/>
                  </a:lnTo>
                  <a:lnTo>
                    <a:pt x="616508" y="462089"/>
                  </a:lnTo>
                  <a:lnTo>
                    <a:pt x="616508" y="263702"/>
                  </a:lnTo>
                  <a:close/>
                </a:path>
                <a:path w="738505" h="496569">
                  <a:moveTo>
                    <a:pt x="616508" y="34429"/>
                  </a:moveTo>
                  <a:lnTo>
                    <a:pt x="605802" y="28473"/>
                  </a:lnTo>
                  <a:lnTo>
                    <a:pt x="594766" y="23025"/>
                  </a:lnTo>
                  <a:lnTo>
                    <a:pt x="583438" y="18097"/>
                  </a:lnTo>
                  <a:lnTo>
                    <a:pt x="571830" y="13741"/>
                  </a:lnTo>
                  <a:lnTo>
                    <a:pt x="571830" y="232854"/>
                  </a:lnTo>
                  <a:lnTo>
                    <a:pt x="616508" y="232854"/>
                  </a:lnTo>
                  <a:lnTo>
                    <a:pt x="616508" y="34429"/>
                  </a:lnTo>
                  <a:close/>
                </a:path>
                <a:path w="738505" h="496569">
                  <a:moveTo>
                    <a:pt x="676605" y="263702"/>
                  </a:moveTo>
                  <a:lnTo>
                    <a:pt x="629018" y="263702"/>
                  </a:lnTo>
                  <a:lnTo>
                    <a:pt x="629018" y="454164"/>
                  </a:lnTo>
                  <a:lnTo>
                    <a:pt x="641908" y="444868"/>
                  </a:lnTo>
                  <a:lnTo>
                    <a:pt x="654177" y="434771"/>
                  </a:lnTo>
                  <a:lnTo>
                    <a:pt x="665759" y="423926"/>
                  </a:lnTo>
                  <a:lnTo>
                    <a:pt x="676605" y="412356"/>
                  </a:lnTo>
                  <a:lnTo>
                    <a:pt x="676605" y="263702"/>
                  </a:lnTo>
                  <a:close/>
                </a:path>
                <a:path w="738505" h="496569">
                  <a:moveTo>
                    <a:pt x="676617" y="84201"/>
                  </a:moveTo>
                  <a:lnTo>
                    <a:pt x="665772" y="72656"/>
                  </a:lnTo>
                  <a:lnTo>
                    <a:pt x="654189" y="61810"/>
                  </a:lnTo>
                  <a:lnTo>
                    <a:pt x="641934" y="51714"/>
                  </a:lnTo>
                  <a:lnTo>
                    <a:pt x="629031" y="42392"/>
                  </a:lnTo>
                  <a:lnTo>
                    <a:pt x="629031" y="232854"/>
                  </a:lnTo>
                  <a:lnTo>
                    <a:pt x="676617" y="232854"/>
                  </a:lnTo>
                  <a:lnTo>
                    <a:pt x="676617" y="84201"/>
                  </a:lnTo>
                  <a:close/>
                </a:path>
                <a:path w="738505" h="496569">
                  <a:moveTo>
                    <a:pt x="738098" y="263702"/>
                  </a:moveTo>
                  <a:lnTo>
                    <a:pt x="686219" y="263702"/>
                  </a:lnTo>
                  <a:lnTo>
                    <a:pt x="686219" y="400761"/>
                  </a:lnTo>
                  <a:lnTo>
                    <a:pt x="706475" y="370446"/>
                  </a:lnTo>
                  <a:lnTo>
                    <a:pt x="722172" y="337197"/>
                  </a:lnTo>
                  <a:lnTo>
                    <a:pt x="732866" y="301472"/>
                  </a:lnTo>
                  <a:lnTo>
                    <a:pt x="738098" y="263702"/>
                  </a:lnTo>
                  <a:close/>
                </a:path>
                <a:path w="738505" h="496569">
                  <a:moveTo>
                    <a:pt x="738098" y="232816"/>
                  </a:moveTo>
                  <a:lnTo>
                    <a:pt x="732853" y="195072"/>
                  </a:lnTo>
                  <a:lnTo>
                    <a:pt x="722160" y="159359"/>
                  </a:lnTo>
                  <a:lnTo>
                    <a:pt x="706462" y="126111"/>
                  </a:lnTo>
                  <a:lnTo>
                    <a:pt x="686219" y="95796"/>
                  </a:lnTo>
                  <a:lnTo>
                    <a:pt x="686219" y="232816"/>
                  </a:lnTo>
                  <a:lnTo>
                    <a:pt x="738098" y="23281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bg object 29">
              <a:extLst>
                <a:ext uri="{FF2B5EF4-FFF2-40B4-BE49-F238E27FC236}">
                  <a16:creationId xmlns:a16="http://schemas.microsoft.com/office/drawing/2014/main" id="{53651DE1-6756-E6C6-2E8B-10A1AB2A0AAF}"/>
                </a:ext>
              </a:extLst>
            </p:cNvPr>
            <p:cNvSpPr/>
            <p:nvPr/>
          </p:nvSpPr>
          <p:spPr>
            <a:xfrm>
              <a:off x="581799" y="1162442"/>
              <a:ext cx="12700" cy="233045"/>
            </a:xfrm>
            <a:custGeom>
              <a:avLst/>
              <a:gdLst/>
              <a:ahLst/>
              <a:cxnLst/>
              <a:rect l="l" t="t" r="r" b="b"/>
              <a:pathLst>
                <a:path w="12700" h="233044">
                  <a:moveTo>
                    <a:pt x="12225" y="0"/>
                  </a:moveTo>
                  <a:lnTo>
                    <a:pt x="0" y="0"/>
                  </a:lnTo>
                  <a:lnTo>
                    <a:pt x="0" y="232817"/>
                  </a:lnTo>
                  <a:lnTo>
                    <a:pt x="12225" y="232817"/>
                  </a:lnTo>
                  <a:lnTo>
                    <a:pt x="1222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bg object 30">
              <a:extLst>
                <a:ext uri="{FF2B5EF4-FFF2-40B4-BE49-F238E27FC236}">
                  <a16:creationId xmlns:a16="http://schemas.microsoft.com/office/drawing/2014/main" id="{CEECE5C5-A016-86A5-AFE0-0DE709E18863}"/>
                </a:ext>
              </a:extLst>
            </p:cNvPr>
            <p:cNvSpPr/>
            <p:nvPr/>
          </p:nvSpPr>
          <p:spPr>
            <a:xfrm>
              <a:off x="639025" y="375196"/>
              <a:ext cx="738505" cy="496570"/>
            </a:xfrm>
            <a:custGeom>
              <a:avLst/>
              <a:gdLst/>
              <a:ahLst/>
              <a:cxnLst/>
              <a:rect l="l" t="t" r="r" b="b"/>
              <a:pathLst>
                <a:path w="738505" h="496569">
                  <a:moveTo>
                    <a:pt x="15113" y="263664"/>
                  </a:moveTo>
                  <a:lnTo>
                    <a:pt x="0" y="263664"/>
                  </a:lnTo>
                  <a:lnTo>
                    <a:pt x="0" y="496493"/>
                  </a:lnTo>
                  <a:lnTo>
                    <a:pt x="15113" y="496493"/>
                  </a:lnTo>
                  <a:lnTo>
                    <a:pt x="15113" y="263664"/>
                  </a:lnTo>
                  <a:close/>
                </a:path>
                <a:path w="738505" h="496569">
                  <a:moveTo>
                    <a:pt x="15113" y="0"/>
                  </a:moveTo>
                  <a:lnTo>
                    <a:pt x="0" y="0"/>
                  </a:lnTo>
                  <a:lnTo>
                    <a:pt x="0" y="232816"/>
                  </a:lnTo>
                  <a:lnTo>
                    <a:pt x="15113" y="232816"/>
                  </a:lnTo>
                  <a:lnTo>
                    <a:pt x="15113" y="0"/>
                  </a:lnTo>
                  <a:close/>
                </a:path>
                <a:path w="738505" h="496569">
                  <a:moveTo>
                    <a:pt x="75272" y="263664"/>
                  </a:moveTo>
                  <a:lnTo>
                    <a:pt x="57150" y="263664"/>
                  </a:lnTo>
                  <a:lnTo>
                    <a:pt x="57150" y="496493"/>
                  </a:lnTo>
                  <a:lnTo>
                    <a:pt x="75272" y="496493"/>
                  </a:lnTo>
                  <a:lnTo>
                    <a:pt x="75272" y="263664"/>
                  </a:lnTo>
                  <a:close/>
                </a:path>
                <a:path w="738505" h="496569">
                  <a:moveTo>
                    <a:pt x="75272" y="0"/>
                  </a:moveTo>
                  <a:lnTo>
                    <a:pt x="57150" y="0"/>
                  </a:lnTo>
                  <a:lnTo>
                    <a:pt x="57150" y="232816"/>
                  </a:lnTo>
                  <a:lnTo>
                    <a:pt x="75272" y="232816"/>
                  </a:lnTo>
                  <a:lnTo>
                    <a:pt x="75272" y="0"/>
                  </a:lnTo>
                  <a:close/>
                </a:path>
                <a:path w="738505" h="496569">
                  <a:moveTo>
                    <a:pt x="135407" y="263664"/>
                  </a:moveTo>
                  <a:lnTo>
                    <a:pt x="114338" y="263664"/>
                  </a:lnTo>
                  <a:lnTo>
                    <a:pt x="114338" y="496493"/>
                  </a:lnTo>
                  <a:lnTo>
                    <a:pt x="135407" y="496493"/>
                  </a:lnTo>
                  <a:lnTo>
                    <a:pt x="135407" y="263664"/>
                  </a:lnTo>
                  <a:close/>
                </a:path>
                <a:path w="738505" h="496569">
                  <a:moveTo>
                    <a:pt x="135407" y="0"/>
                  </a:moveTo>
                  <a:lnTo>
                    <a:pt x="114338" y="0"/>
                  </a:lnTo>
                  <a:lnTo>
                    <a:pt x="114338" y="232816"/>
                  </a:lnTo>
                  <a:lnTo>
                    <a:pt x="135407" y="232816"/>
                  </a:lnTo>
                  <a:lnTo>
                    <a:pt x="135407" y="0"/>
                  </a:lnTo>
                  <a:close/>
                </a:path>
                <a:path w="738505" h="496569">
                  <a:moveTo>
                    <a:pt x="195516" y="263664"/>
                  </a:moveTo>
                  <a:lnTo>
                    <a:pt x="171526" y="263664"/>
                  </a:lnTo>
                  <a:lnTo>
                    <a:pt x="171526" y="496493"/>
                  </a:lnTo>
                  <a:lnTo>
                    <a:pt x="195516" y="496493"/>
                  </a:lnTo>
                  <a:lnTo>
                    <a:pt x="195516" y="263664"/>
                  </a:lnTo>
                  <a:close/>
                </a:path>
                <a:path w="738505" h="496569">
                  <a:moveTo>
                    <a:pt x="195516" y="0"/>
                  </a:moveTo>
                  <a:lnTo>
                    <a:pt x="171526" y="0"/>
                  </a:lnTo>
                  <a:lnTo>
                    <a:pt x="171526" y="232816"/>
                  </a:lnTo>
                  <a:lnTo>
                    <a:pt x="195516" y="232816"/>
                  </a:lnTo>
                  <a:lnTo>
                    <a:pt x="195516" y="0"/>
                  </a:lnTo>
                  <a:close/>
                </a:path>
                <a:path w="738505" h="496569">
                  <a:moveTo>
                    <a:pt x="255651" y="263664"/>
                  </a:moveTo>
                  <a:lnTo>
                    <a:pt x="228714" y="263664"/>
                  </a:lnTo>
                  <a:lnTo>
                    <a:pt x="228714" y="496493"/>
                  </a:lnTo>
                  <a:lnTo>
                    <a:pt x="255651" y="496493"/>
                  </a:lnTo>
                  <a:lnTo>
                    <a:pt x="255651" y="263664"/>
                  </a:lnTo>
                  <a:close/>
                </a:path>
                <a:path w="738505" h="496569">
                  <a:moveTo>
                    <a:pt x="255651" y="0"/>
                  </a:moveTo>
                  <a:lnTo>
                    <a:pt x="228714" y="0"/>
                  </a:lnTo>
                  <a:lnTo>
                    <a:pt x="228714" y="232816"/>
                  </a:lnTo>
                  <a:lnTo>
                    <a:pt x="255651" y="232816"/>
                  </a:lnTo>
                  <a:lnTo>
                    <a:pt x="255651" y="0"/>
                  </a:lnTo>
                  <a:close/>
                </a:path>
                <a:path w="738505" h="496569">
                  <a:moveTo>
                    <a:pt x="315798" y="263664"/>
                  </a:moveTo>
                  <a:lnTo>
                    <a:pt x="285877" y="263664"/>
                  </a:lnTo>
                  <a:lnTo>
                    <a:pt x="285877" y="496493"/>
                  </a:lnTo>
                  <a:lnTo>
                    <a:pt x="315798" y="496493"/>
                  </a:lnTo>
                  <a:lnTo>
                    <a:pt x="315798" y="263664"/>
                  </a:lnTo>
                  <a:close/>
                </a:path>
                <a:path w="738505" h="496569">
                  <a:moveTo>
                    <a:pt x="315798" y="0"/>
                  </a:moveTo>
                  <a:lnTo>
                    <a:pt x="285877" y="0"/>
                  </a:lnTo>
                  <a:lnTo>
                    <a:pt x="285877" y="232816"/>
                  </a:lnTo>
                  <a:lnTo>
                    <a:pt x="315798" y="232816"/>
                  </a:lnTo>
                  <a:lnTo>
                    <a:pt x="315798" y="0"/>
                  </a:lnTo>
                  <a:close/>
                </a:path>
                <a:path w="738505" h="496569">
                  <a:moveTo>
                    <a:pt x="375932" y="263664"/>
                  </a:moveTo>
                  <a:lnTo>
                    <a:pt x="343103" y="263664"/>
                  </a:lnTo>
                  <a:lnTo>
                    <a:pt x="343103" y="496493"/>
                  </a:lnTo>
                  <a:lnTo>
                    <a:pt x="375932" y="496493"/>
                  </a:lnTo>
                  <a:lnTo>
                    <a:pt x="375932" y="263664"/>
                  </a:lnTo>
                  <a:close/>
                </a:path>
                <a:path w="738505" h="496569">
                  <a:moveTo>
                    <a:pt x="375932" y="0"/>
                  </a:moveTo>
                  <a:lnTo>
                    <a:pt x="343103" y="0"/>
                  </a:lnTo>
                  <a:lnTo>
                    <a:pt x="343103" y="232816"/>
                  </a:lnTo>
                  <a:lnTo>
                    <a:pt x="375932" y="232816"/>
                  </a:lnTo>
                  <a:lnTo>
                    <a:pt x="375932" y="0"/>
                  </a:lnTo>
                  <a:close/>
                </a:path>
                <a:path w="738505" h="496569">
                  <a:moveTo>
                    <a:pt x="436067" y="263664"/>
                  </a:moveTo>
                  <a:lnTo>
                    <a:pt x="400253" y="263664"/>
                  </a:lnTo>
                  <a:lnTo>
                    <a:pt x="400253" y="496493"/>
                  </a:lnTo>
                  <a:lnTo>
                    <a:pt x="436067" y="496493"/>
                  </a:lnTo>
                  <a:lnTo>
                    <a:pt x="436067" y="263664"/>
                  </a:lnTo>
                  <a:close/>
                </a:path>
                <a:path w="738505" h="496569">
                  <a:moveTo>
                    <a:pt x="436067" y="0"/>
                  </a:moveTo>
                  <a:lnTo>
                    <a:pt x="400253" y="0"/>
                  </a:lnTo>
                  <a:lnTo>
                    <a:pt x="400253" y="232816"/>
                  </a:lnTo>
                  <a:lnTo>
                    <a:pt x="436067" y="232816"/>
                  </a:lnTo>
                  <a:lnTo>
                    <a:pt x="436067" y="0"/>
                  </a:lnTo>
                  <a:close/>
                </a:path>
                <a:path w="738505" h="496569">
                  <a:moveTo>
                    <a:pt x="496176" y="101"/>
                  </a:moveTo>
                  <a:lnTo>
                    <a:pt x="457454" y="0"/>
                  </a:lnTo>
                  <a:lnTo>
                    <a:pt x="457454" y="232816"/>
                  </a:lnTo>
                  <a:lnTo>
                    <a:pt x="496176" y="232816"/>
                  </a:lnTo>
                  <a:lnTo>
                    <a:pt x="496176" y="101"/>
                  </a:lnTo>
                  <a:close/>
                </a:path>
                <a:path w="738505" h="496569">
                  <a:moveTo>
                    <a:pt x="496189" y="263677"/>
                  </a:moveTo>
                  <a:lnTo>
                    <a:pt x="457454" y="263677"/>
                  </a:lnTo>
                  <a:lnTo>
                    <a:pt x="457454" y="496493"/>
                  </a:lnTo>
                  <a:lnTo>
                    <a:pt x="496189" y="496404"/>
                  </a:lnTo>
                  <a:lnTo>
                    <a:pt x="496189" y="263677"/>
                  </a:lnTo>
                  <a:close/>
                </a:path>
                <a:path w="738505" h="496569">
                  <a:moveTo>
                    <a:pt x="556361" y="8902"/>
                  </a:moveTo>
                  <a:lnTo>
                    <a:pt x="546176" y="6324"/>
                  </a:lnTo>
                  <a:lnTo>
                    <a:pt x="535825" y="4178"/>
                  </a:lnTo>
                  <a:lnTo>
                    <a:pt x="525310" y="2463"/>
                  </a:lnTo>
                  <a:lnTo>
                    <a:pt x="514642" y="1193"/>
                  </a:lnTo>
                  <a:lnTo>
                    <a:pt x="514642" y="232816"/>
                  </a:lnTo>
                  <a:lnTo>
                    <a:pt x="556361" y="232816"/>
                  </a:lnTo>
                  <a:lnTo>
                    <a:pt x="556361" y="8902"/>
                  </a:lnTo>
                  <a:close/>
                </a:path>
                <a:path w="738505" h="496569">
                  <a:moveTo>
                    <a:pt x="556374" y="263677"/>
                  </a:moveTo>
                  <a:lnTo>
                    <a:pt x="514642" y="263677"/>
                  </a:lnTo>
                  <a:lnTo>
                    <a:pt x="514642" y="495312"/>
                  </a:lnTo>
                  <a:lnTo>
                    <a:pt x="525310" y="494042"/>
                  </a:lnTo>
                  <a:lnTo>
                    <a:pt x="535825" y="492340"/>
                  </a:lnTo>
                  <a:lnTo>
                    <a:pt x="546176" y="490207"/>
                  </a:lnTo>
                  <a:lnTo>
                    <a:pt x="556374" y="487641"/>
                  </a:lnTo>
                  <a:lnTo>
                    <a:pt x="556374" y="263677"/>
                  </a:lnTo>
                  <a:close/>
                </a:path>
                <a:path w="738505" h="496569">
                  <a:moveTo>
                    <a:pt x="616508" y="263677"/>
                  </a:moveTo>
                  <a:lnTo>
                    <a:pt x="571830" y="263677"/>
                  </a:lnTo>
                  <a:lnTo>
                    <a:pt x="571830" y="482790"/>
                  </a:lnTo>
                  <a:lnTo>
                    <a:pt x="583438" y="478434"/>
                  </a:lnTo>
                  <a:lnTo>
                    <a:pt x="594766" y="473519"/>
                  </a:lnTo>
                  <a:lnTo>
                    <a:pt x="605802" y="468071"/>
                  </a:lnTo>
                  <a:lnTo>
                    <a:pt x="616508" y="462089"/>
                  </a:lnTo>
                  <a:lnTo>
                    <a:pt x="616508" y="263677"/>
                  </a:lnTo>
                  <a:close/>
                </a:path>
                <a:path w="738505" h="496569">
                  <a:moveTo>
                    <a:pt x="616508" y="34442"/>
                  </a:moveTo>
                  <a:lnTo>
                    <a:pt x="605802" y="28473"/>
                  </a:lnTo>
                  <a:lnTo>
                    <a:pt x="594766" y="23025"/>
                  </a:lnTo>
                  <a:lnTo>
                    <a:pt x="583438" y="18110"/>
                  </a:lnTo>
                  <a:lnTo>
                    <a:pt x="571830" y="13741"/>
                  </a:lnTo>
                  <a:lnTo>
                    <a:pt x="571830" y="232816"/>
                  </a:lnTo>
                  <a:lnTo>
                    <a:pt x="616508" y="232816"/>
                  </a:lnTo>
                  <a:lnTo>
                    <a:pt x="616508" y="34442"/>
                  </a:lnTo>
                  <a:close/>
                </a:path>
                <a:path w="738505" h="496569">
                  <a:moveTo>
                    <a:pt x="676605" y="263677"/>
                  </a:moveTo>
                  <a:lnTo>
                    <a:pt x="629018" y="263677"/>
                  </a:lnTo>
                  <a:lnTo>
                    <a:pt x="629018" y="454177"/>
                  </a:lnTo>
                  <a:lnTo>
                    <a:pt x="641908" y="444855"/>
                  </a:lnTo>
                  <a:lnTo>
                    <a:pt x="654177" y="434759"/>
                  </a:lnTo>
                  <a:lnTo>
                    <a:pt x="665759" y="423900"/>
                  </a:lnTo>
                  <a:lnTo>
                    <a:pt x="676605" y="412318"/>
                  </a:lnTo>
                  <a:lnTo>
                    <a:pt x="676605" y="263677"/>
                  </a:lnTo>
                  <a:close/>
                </a:path>
                <a:path w="738505" h="496569">
                  <a:moveTo>
                    <a:pt x="676617" y="84226"/>
                  </a:moveTo>
                  <a:lnTo>
                    <a:pt x="665772" y="72644"/>
                  </a:lnTo>
                  <a:lnTo>
                    <a:pt x="654189" y="61785"/>
                  </a:lnTo>
                  <a:lnTo>
                    <a:pt x="641934" y="51689"/>
                  </a:lnTo>
                  <a:lnTo>
                    <a:pt x="629031" y="42367"/>
                  </a:lnTo>
                  <a:lnTo>
                    <a:pt x="629031" y="232816"/>
                  </a:lnTo>
                  <a:lnTo>
                    <a:pt x="676617" y="232816"/>
                  </a:lnTo>
                  <a:lnTo>
                    <a:pt x="676617" y="84226"/>
                  </a:lnTo>
                  <a:close/>
                </a:path>
                <a:path w="738505" h="496569">
                  <a:moveTo>
                    <a:pt x="738098" y="232816"/>
                  </a:moveTo>
                  <a:lnTo>
                    <a:pt x="732853" y="195059"/>
                  </a:lnTo>
                  <a:lnTo>
                    <a:pt x="722160" y="159334"/>
                  </a:lnTo>
                  <a:lnTo>
                    <a:pt x="706462" y="126072"/>
                  </a:lnTo>
                  <a:lnTo>
                    <a:pt x="686219" y="95758"/>
                  </a:lnTo>
                  <a:lnTo>
                    <a:pt x="686219" y="232816"/>
                  </a:lnTo>
                  <a:lnTo>
                    <a:pt x="738098" y="23281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bg object 31">
              <a:extLst>
                <a:ext uri="{FF2B5EF4-FFF2-40B4-BE49-F238E27FC236}">
                  <a16:creationId xmlns:a16="http://schemas.microsoft.com/office/drawing/2014/main" id="{C3F16913-5E1A-9D8E-B018-309FB39C099B}"/>
                </a:ext>
              </a:extLst>
            </p:cNvPr>
            <p:cNvSpPr/>
            <p:nvPr/>
          </p:nvSpPr>
          <p:spPr>
            <a:xfrm>
              <a:off x="581787" y="638860"/>
              <a:ext cx="12700" cy="492759"/>
            </a:xfrm>
            <a:custGeom>
              <a:avLst/>
              <a:gdLst/>
              <a:ahLst/>
              <a:cxnLst/>
              <a:rect l="l" t="t" r="r" b="b"/>
              <a:pathLst>
                <a:path w="12700" h="492759">
                  <a:moveTo>
                    <a:pt x="12230" y="259918"/>
                  </a:moveTo>
                  <a:lnTo>
                    <a:pt x="0" y="259918"/>
                  </a:lnTo>
                  <a:lnTo>
                    <a:pt x="0" y="492734"/>
                  </a:lnTo>
                  <a:lnTo>
                    <a:pt x="12230" y="492734"/>
                  </a:lnTo>
                  <a:lnTo>
                    <a:pt x="12230" y="259918"/>
                  </a:lnTo>
                  <a:close/>
                </a:path>
                <a:path w="12700" h="492759">
                  <a:moveTo>
                    <a:pt x="12230" y="0"/>
                  </a:moveTo>
                  <a:lnTo>
                    <a:pt x="0" y="0"/>
                  </a:lnTo>
                  <a:lnTo>
                    <a:pt x="0" y="232829"/>
                  </a:lnTo>
                  <a:lnTo>
                    <a:pt x="12230" y="232829"/>
                  </a:lnTo>
                  <a:lnTo>
                    <a:pt x="1223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51" name="Grafik 50" descr="Ein Bild, das Kreis, Grafiken, Symbol, Design enthält.&#10;&#10;Automatisch generierte Beschreibung">
            <a:extLst>
              <a:ext uri="{FF2B5EF4-FFF2-40B4-BE49-F238E27FC236}">
                <a16:creationId xmlns:a16="http://schemas.microsoft.com/office/drawing/2014/main" id="{5535C542-51CD-694B-4C71-8B5A48DDDC82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35600" y="961200"/>
            <a:ext cx="529200" cy="531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4188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05" r:id="rId2"/>
    <p:sldLayoutId id="2147483706" r:id="rId3"/>
    <p:sldLayoutId id="2147483707" r:id="rId4"/>
  </p:sldLayoutIdLst>
  <p:txStyles>
    <p:titleStyle>
      <a:lvl1pPr>
        <a:defRPr>
          <a:solidFill>
            <a:srgbClr val="00B050"/>
          </a:solidFill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102D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835394" y="10470452"/>
            <a:ext cx="6433312" cy="56292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005205" y="10470452"/>
            <a:ext cx="4623943" cy="56292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11/4/2025</a:t>
            </a:fld>
            <a:endParaRPr lang="en-US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4474953" y="10470452"/>
            <a:ext cx="4623943" cy="56292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‹Nr.›</a:t>
            </a:fld>
            <a:endParaRPr/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9E8C86CB-C38B-97C6-14C3-1D52098AE68A}"/>
              </a:ext>
            </a:extLst>
          </p:cNvPr>
          <p:cNvGrpSpPr/>
          <p:nvPr userDrawn="1"/>
        </p:nvGrpSpPr>
        <p:grpSpPr>
          <a:xfrm>
            <a:off x="13396199" y="352251"/>
            <a:ext cx="6714251" cy="1195749"/>
            <a:chOff x="5193506" y="297090"/>
            <a:chExt cx="5498307" cy="979200"/>
          </a:xfrm>
        </p:grpSpPr>
        <p:sp>
          <p:nvSpPr>
            <p:cNvPr id="3" name="object 3">
              <a:extLst>
                <a:ext uri="{FF2B5EF4-FFF2-40B4-BE49-F238E27FC236}">
                  <a16:creationId xmlns:a16="http://schemas.microsoft.com/office/drawing/2014/main" id="{9B627B4F-73A0-0525-3DD1-887D44B80277}"/>
                </a:ext>
              </a:extLst>
            </p:cNvPr>
            <p:cNvSpPr/>
            <p:nvPr userDrawn="1"/>
          </p:nvSpPr>
          <p:spPr>
            <a:xfrm>
              <a:off x="5628343" y="785422"/>
              <a:ext cx="5063470" cy="454637"/>
            </a:xfrm>
            <a:custGeom>
              <a:avLst/>
              <a:gdLst/>
              <a:ahLst/>
              <a:cxnLst/>
              <a:rect l="l" t="t" r="r" b="b"/>
              <a:pathLst>
                <a:path w="6217284" h="529590">
                  <a:moveTo>
                    <a:pt x="6216742" y="0"/>
                  </a:moveTo>
                  <a:lnTo>
                    <a:pt x="0" y="0"/>
                  </a:lnTo>
                  <a:lnTo>
                    <a:pt x="0" y="529282"/>
                  </a:lnTo>
                  <a:lnTo>
                    <a:pt x="6216742" y="529282"/>
                  </a:lnTo>
                  <a:lnTo>
                    <a:pt x="6216742" y="0"/>
                  </a:lnTo>
                  <a:close/>
                </a:path>
              </a:pathLst>
            </a:custGeom>
            <a:solidFill>
              <a:srgbClr val="7BB7E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F3BA7ACC-412C-6F96-BB5D-0413A1D0E761}"/>
                </a:ext>
              </a:extLst>
            </p:cNvPr>
            <p:cNvSpPr txBox="1"/>
            <p:nvPr userDrawn="1"/>
          </p:nvSpPr>
          <p:spPr>
            <a:xfrm>
              <a:off x="5628343" y="838005"/>
              <a:ext cx="4275027" cy="340252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de-AT" sz="2100" b="1" dirty="0">
                  <a:solidFill>
                    <a:srgbClr val="102D41"/>
                  </a:solidFill>
                  <a:latin typeface="+mj-lt"/>
                  <a:cs typeface="Leelawadee UI"/>
                </a:rPr>
                <a:t>MASCHINENBAU</a:t>
              </a:r>
              <a:endParaRPr lang="de-AT" sz="2100" dirty="0">
                <a:latin typeface="+mj-lt"/>
              </a:endParaRPr>
            </a:p>
          </p:txBody>
        </p:sp>
        <p:cxnSp>
          <p:nvCxnSpPr>
            <p:cNvPr id="9" name="Gerader Verbinder 8">
              <a:extLst>
                <a:ext uri="{FF2B5EF4-FFF2-40B4-BE49-F238E27FC236}">
                  <a16:creationId xmlns:a16="http://schemas.microsoft.com/office/drawing/2014/main" id="{9C77EF8E-AF03-34FF-1AF5-EF67306BC37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193506" y="661503"/>
              <a:ext cx="5486398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Gerader Verbinder 12">
              <a:extLst>
                <a:ext uri="{FF2B5EF4-FFF2-40B4-BE49-F238E27FC236}">
                  <a16:creationId xmlns:a16="http://schemas.microsoft.com/office/drawing/2014/main" id="{D3A94356-8B31-04CA-BD6E-D19D6A4E4E5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5504400" y="297090"/>
              <a:ext cx="0" cy="97920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object 2">
            <a:extLst>
              <a:ext uri="{FF2B5EF4-FFF2-40B4-BE49-F238E27FC236}">
                <a16:creationId xmlns:a16="http://schemas.microsoft.com/office/drawing/2014/main" id="{3F83264D-677F-85EF-B393-5DB455002F25}"/>
              </a:ext>
            </a:extLst>
          </p:cNvPr>
          <p:cNvSpPr txBox="1"/>
          <p:nvPr userDrawn="1"/>
        </p:nvSpPr>
        <p:spPr>
          <a:xfrm>
            <a:off x="17560919" y="341151"/>
            <a:ext cx="2198068" cy="3359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139" algn="r">
              <a:lnSpc>
                <a:spcPct val="100000"/>
              </a:lnSpc>
              <a:spcBef>
                <a:spcPts val="111"/>
              </a:spcBef>
            </a:pPr>
            <a:r>
              <a:rPr sz="2100" spc="-11" dirty="0">
                <a:solidFill>
                  <a:schemeClr val="bg1"/>
                </a:solidFill>
                <a:latin typeface="+mj-lt"/>
                <a:cs typeface="Leelawadee UI"/>
              </a:rPr>
              <a:t>www.bulme.at</a:t>
            </a:r>
            <a:endParaRPr sz="2100" dirty="0">
              <a:solidFill>
                <a:schemeClr val="bg1"/>
              </a:solidFill>
              <a:latin typeface="+mj-lt"/>
              <a:cs typeface="Leelawadee UI"/>
            </a:endParaRPr>
          </a:p>
        </p:txBody>
      </p: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85FD0DD3-EDBB-F644-2AFA-A77B2D38B0C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360000" y="360000"/>
            <a:ext cx="4312800" cy="1179401"/>
            <a:chOff x="375183" y="375193"/>
            <a:chExt cx="3730981" cy="1020294"/>
          </a:xfrm>
        </p:grpSpPr>
        <p:sp>
          <p:nvSpPr>
            <p:cNvPr id="33" name="bg object 17">
              <a:extLst>
                <a:ext uri="{FF2B5EF4-FFF2-40B4-BE49-F238E27FC236}">
                  <a16:creationId xmlns:a16="http://schemas.microsoft.com/office/drawing/2014/main" id="{26F07486-E664-CDD3-B54D-AF8B88C29E20}"/>
                </a:ext>
              </a:extLst>
            </p:cNvPr>
            <p:cNvSpPr/>
            <p:nvPr/>
          </p:nvSpPr>
          <p:spPr>
            <a:xfrm>
              <a:off x="1681107" y="393541"/>
              <a:ext cx="899794" cy="184785"/>
            </a:xfrm>
            <a:custGeom>
              <a:avLst/>
              <a:gdLst/>
              <a:ahLst/>
              <a:cxnLst/>
              <a:rect l="l" t="t" r="r" b="b"/>
              <a:pathLst>
                <a:path w="899794" h="184784">
                  <a:moveTo>
                    <a:pt x="26659" y="38749"/>
                  </a:moveTo>
                  <a:lnTo>
                    <a:pt x="0" y="38749"/>
                  </a:lnTo>
                  <a:lnTo>
                    <a:pt x="0" y="182250"/>
                  </a:lnTo>
                  <a:lnTo>
                    <a:pt x="26659" y="182250"/>
                  </a:lnTo>
                  <a:lnTo>
                    <a:pt x="26659" y="120739"/>
                  </a:lnTo>
                  <a:lnTo>
                    <a:pt x="127513" y="120739"/>
                  </a:lnTo>
                  <a:lnTo>
                    <a:pt x="127513" y="97987"/>
                  </a:lnTo>
                  <a:lnTo>
                    <a:pt x="26659" y="97987"/>
                  </a:lnTo>
                  <a:lnTo>
                    <a:pt x="26659" y="38749"/>
                  </a:lnTo>
                  <a:close/>
                </a:path>
                <a:path w="899794" h="184784">
                  <a:moveTo>
                    <a:pt x="127513" y="120739"/>
                  </a:moveTo>
                  <a:lnTo>
                    <a:pt x="100864" y="120739"/>
                  </a:lnTo>
                  <a:lnTo>
                    <a:pt x="100864" y="182250"/>
                  </a:lnTo>
                  <a:lnTo>
                    <a:pt x="127513" y="182250"/>
                  </a:lnTo>
                  <a:lnTo>
                    <a:pt x="127513" y="120739"/>
                  </a:lnTo>
                  <a:close/>
                </a:path>
                <a:path w="899794" h="184784">
                  <a:moveTo>
                    <a:pt x="127513" y="38749"/>
                  </a:moveTo>
                  <a:lnTo>
                    <a:pt x="100864" y="38749"/>
                  </a:lnTo>
                  <a:lnTo>
                    <a:pt x="100864" y="97987"/>
                  </a:lnTo>
                  <a:lnTo>
                    <a:pt x="127513" y="97987"/>
                  </a:lnTo>
                  <a:lnTo>
                    <a:pt x="127513" y="38749"/>
                  </a:lnTo>
                  <a:close/>
                </a:path>
                <a:path w="899794" h="184784">
                  <a:moveTo>
                    <a:pt x="233088" y="36695"/>
                  </a:moveTo>
                  <a:lnTo>
                    <a:pt x="193526" y="46232"/>
                  </a:lnTo>
                  <a:lnTo>
                    <a:pt x="165845" y="72672"/>
                  </a:lnTo>
                  <a:lnTo>
                    <a:pt x="155798" y="110494"/>
                  </a:lnTo>
                  <a:lnTo>
                    <a:pt x="156442" y="120784"/>
                  </a:lnTo>
                  <a:lnTo>
                    <a:pt x="171400" y="156373"/>
                  </a:lnTo>
                  <a:lnTo>
                    <a:pt x="202607" y="178933"/>
                  </a:lnTo>
                  <a:lnTo>
                    <a:pt x="233088" y="184292"/>
                  </a:lnTo>
                  <a:lnTo>
                    <a:pt x="243785" y="183696"/>
                  </a:lnTo>
                  <a:lnTo>
                    <a:pt x="281002" y="169537"/>
                  </a:lnTo>
                  <a:lnTo>
                    <a:pt x="290662" y="160926"/>
                  </a:lnTo>
                  <a:lnTo>
                    <a:pt x="233088" y="160926"/>
                  </a:lnTo>
                  <a:lnTo>
                    <a:pt x="226092" y="160523"/>
                  </a:lnTo>
                  <a:lnTo>
                    <a:pt x="192806" y="141895"/>
                  </a:lnTo>
                  <a:lnTo>
                    <a:pt x="182656" y="110494"/>
                  </a:lnTo>
                  <a:lnTo>
                    <a:pt x="183066" y="103492"/>
                  </a:lnTo>
                  <a:lnTo>
                    <a:pt x="201822" y="70072"/>
                  </a:lnTo>
                  <a:lnTo>
                    <a:pt x="233088" y="60072"/>
                  </a:lnTo>
                  <a:lnTo>
                    <a:pt x="290667" y="60072"/>
                  </a:lnTo>
                  <a:lnTo>
                    <a:pt x="288385" y="57579"/>
                  </a:lnTo>
                  <a:lnTo>
                    <a:pt x="253944" y="39080"/>
                  </a:lnTo>
                  <a:lnTo>
                    <a:pt x="243785" y="37291"/>
                  </a:lnTo>
                  <a:lnTo>
                    <a:pt x="233088" y="36695"/>
                  </a:lnTo>
                  <a:close/>
                </a:path>
                <a:path w="899794" h="184784">
                  <a:moveTo>
                    <a:pt x="290667" y="60072"/>
                  </a:moveTo>
                  <a:lnTo>
                    <a:pt x="233088" y="60072"/>
                  </a:lnTo>
                  <a:lnTo>
                    <a:pt x="240080" y="60475"/>
                  </a:lnTo>
                  <a:lnTo>
                    <a:pt x="246716" y="61684"/>
                  </a:lnTo>
                  <a:lnTo>
                    <a:pt x="279845" y="90587"/>
                  </a:lnTo>
                  <a:lnTo>
                    <a:pt x="283510" y="110494"/>
                  </a:lnTo>
                  <a:lnTo>
                    <a:pt x="283101" y="117497"/>
                  </a:lnTo>
                  <a:lnTo>
                    <a:pt x="264346" y="150916"/>
                  </a:lnTo>
                  <a:lnTo>
                    <a:pt x="233088" y="160926"/>
                  </a:lnTo>
                  <a:lnTo>
                    <a:pt x="290662" y="160926"/>
                  </a:lnTo>
                  <a:lnTo>
                    <a:pt x="309745" y="120701"/>
                  </a:lnTo>
                  <a:lnTo>
                    <a:pt x="310368" y="110494"/>
                  </a:lnTo>
                  <a:lnTo>
                    <a:pt x="309740" y="100209"/>
                  </a:lnTo>
                  <a:lnTo>
                    <a:pt x="307857" y="90460"/>
                  </a:lnTo>
                  <a:lnTo>
                    <a:pt x="304718" y="81246"/>
                  </a:lnTo>
                  <a:lnTo>
                    <a:pt x="300321" y="72568"/>
                  </a:lnTo>
                  <a:lnTo>
                    <a:pt x="294828" y="64619"/>
                  </a:lnTo>
                  <a:lnTo>
                    <a:pt x="290667" y="60072"/>
                  </a:lnTo>
                  <a:close/>
                </a:path>
                <a:path w="899794" h="184784">
                  <a:moveTo>
                    <a:pt x="216757" y="0"/>
                  </a:moveTo>
                  <a:lnTo>
                    <a:pt x="209649" y="0"/>
                  </a:lnTo>
                  <a:lnTo>
                    <a:pt x="206710" y="1167"/>
                  </a:lnTo>
                  <a:lnTo>
                    <a:pt x="202062" y="5815"/>
                  </a:lnTo>
                  <a:lnTo>
                    <a:pt x="200905" y="8817"/>
                  </a:lnTo>
                  <a:lnTo>
                    <a:pt x="200905" y="16060"/>
                  </a:lnTo>
                  <a:lnTo>
                    <a:pt x="202062" y="18999"/>
                  </a:lnTo>
                  <a:lnTo>
                    <a:pt x="206710" y="23647"/>
                  </a:lnTo>
                  <a:lnTo>
                    <a:pt x="209649" y="24804"/>
                  </a:lnTo>
                  <a:lnTo>
                    <a:pt x="216757" y="24804"/>
                  </a:lnTo>
                  <a:lnTo>
                    <a:pt x="219686" y="23647"/>
                  </a:lnTo>
                  <a:lnTo>
                    <a:pt x="224334" y="18999"/>
                  </a:lnTo>
                  <a:lnTo>
                    <a:pt x="225501" y="16060"/>
                  </a:lnTo>
                  <a:lnTo>
                    <a:pt x="225501" y="8817"/>
                  </a:lnTo>
                  <a:lnTo>
                    <a:pt x="224334" y="5815"/>
                  </a:lnTo>
                  <a:lnTo>
                    <a:pt x="219686" y="1167"/>
                  </a:lnTo>
                  <a:lnTo>
                    <a:pt x="216757" y="0"/>
                  </a:lnTo>
                  <a:close/>
                </a:path>
                <a:path w="899794" h="184784">
                  <a:moveTo>
                    <a:pt x="256527" y="0"/>
                  </a:moveTo>
                  <a:lnTo>
                    <a:pt x="249420" y="0"/>
                  </a:lnTo>
                  <a:lnTo>
                    <a:pt x="246481" y="1167"/>
                  </a:lnTo>
                  <a:lnTo>
                    <a:pt x="241832" y="5815"/>
                  </a:lnTo>
                  <a:lnTo>
                    <a:pt x="240676" y="8817"/>
                  </a:lnTo>
                  <a:lnTo>
                    <a:pt x="240676" y="16060"/>
                  </a:lnTo>
                  <a:lnTo>
                    <a:pt x="241832" y="18999"/>
                  </a:lnTo>
                  <a:lnTo>
                    <a:pt x="246481" y="23647"/>
                  </a:lnTo>
                  <a:lnTo>
                    <a:pt x="249420" y="24804"/>
                  </a:lnTo>
                  <a:lnTo>
                    <a:pt x="256527" y="24804"/>
                  </a:lnTo>
                  <a:lnTo>
                    <a:pt x="259456" y="23647"/>
                  </a:lnTo>
                  <a:lnTo>
                    <a:pt x="264104" y="18999"/>
                  </a:lnTo>
                  <a:lnTo>
                    <a:pt x="265271" y="16060"/>
                  </a:lnTo>
                  <a:lnTo>
                    <a:pt x="265271" y="8817"/>
                  </a:lnTo>
                  <a:lnTo>
                    <a:pt x="264104" y="5815"/>
                  </a:lnTo>
                  <a:lnTo>
                    <a:pt x="259456" y="1167"/>
                  </a:lnTo>
                  <a:lnTo>
                    <a:pt x="256527" y="0"/>
                  </a:lnTo>
                  <a:close/>
                </a:path>
                <a:path w="899794" h="184784">
                  <a:moveTo>
                    <a:pt x="365313" y="38749"/>
                  </a:moveTo>
                  <a:lnTo>
                    <a:pt x="338653" y="38749"/>
                  </a:lnTo>
                  <a:lnTo>
                    <a:pt x="338653" y="182250"/>
                  </a:lnTo>
                  <a:lnTo>
                    <a:pt x="365313" y="182250"/>
                  </a:lnTo>
                  <a:lnTo>
                    <a:pt x="365313" y="120739"/>
                  </a:lnTo>
                  <a:lnTo>
                    <a:pt x="466167" y="120739"/>
                  </a:lnTo>
                  <a:lnTo>
                    <a:pt x="466167" y="97987"/>
                  </a:lnTo>
                  <a:lnTo>
                    <a:pt x="365313" y="97987"/>
                  </a:lnTo>
                  <a:lnTo>
                    <a:pt x="365313" y="38749"/>
                  </a:lnTo>
                  <a:close/>
                </a:path>
                <a:path w="899794" h="184784">
                  <a:moveTo>
                    <a:pt x="466167" y="120739"/>
                  </a:moveTo>
                  <a:lnTo>
                    <a:pt x="439517" y="120739"/>
                  </a:lnTo>
                  <a:lnTo>
                    <a:pt x="439517" y="182250"/>
                  </a:lnTo>
                  <a:lnTo>
                    <a:pt x="466167" y="182250"/>
                  </a:lnTo>
                  <a:lnTo>
                    <a:pt x="466167" y="120739"/>
                  </a:lnTo>
                  <a:close/>
                </a:path>
                <a:path w="899794" h="184784">
                  <a:moveTo>
                    <a:pt x="466167" y="38749"/>
                  </a:moveTo>
                  <a:lnTo>
                    <a:pt x="439517" y="38749"/>
                  </a:lnTo>
                  <a:lnTo>
                    <a:pt x="439517" y="97987"/>
                  </a:lnTo>
                  <a:lnTo>
                    <a:pt x="466167" y="97987"/>
                  </a:lnTo>
                  <a:lnTo>
                    <a:pt x="466167" y="38749"/>
                  </a:lnTo>
                  <a:close/>
                </a:path>
                <a:path w="899794" h="184784">
                  <a:moveTo>
                    <a:pt x="609470" y="38749"/>
                  </a:moveTo>
                  <a:lnTo>
                    <a:pt x="504707" y="38749"/>
                  </a:lnTo>
                  <a:lnTo>
                    <a:pt x="504707" y="182250"/>
                  </a:lnTo>
                  <a:lnTo>
                    <a:pt x="612336" y="182250"/>
                  </a:lnTo>
                  <a:lnTo>
                    <a:pt x="612336" y="159905"/>
                  </a:lnTo>
                  <a:lnTo>
                    <a:pt x="531356" y="159905"/>
                  </a:lnTo>
                  <a:lnTo>
                    <a:pt x="531356" y="120343"/>
                  </a:lnTo>
                  <a:lnTo>
                    <a:pt x="600642" y="120343"/>
                  </a:lnTo>
                  <a:lnTo>
                    <a:pt x="600642" y="98404"/>
                  </a:lnTo>
                  <a:lnTo>
                    <a:pt x="531356" y="98404"/>
                  </a:lnTo>
                  <a:lnTo>
                    <a:pt x="531356" y="61093"/>
                  </a:lnTo>
                  <a:lnTo>
                    <a:pt x="609470" y="61093"/>
                  </a:lnTo>
                  <a:lnTo>
                    <a:pt x="609470" y="38749"/>
                  </a:lnTo>
                  <a:close/>
                </a:path>
                <a:path w="899794" h="184784">
                  <a:moveTo>
                    <a:pt x="701090" y="38749"/>
                  </a:moveTo>
                  <a:lnTo>
                    <a:pt x="642059" y="38749"/>
                  </a:lnTo>
                  <a:lnTo>
                    <a:pt x="642059" y="182250"/>
                  </a:lnTo>
                  <a:lnTo>
                    <a:pt x="668698" y="182250"/>
                  </a:lnTo>
                  <a:lnTo>
                    <a:pt x="668698" y="140426"/>
                  </a:lnTo>
                  <a:lnTo>
                    <a:pt x="703560" y="140426"/>
                  </a:lnTo>
                  <a:lnTo>
                    <a:pt x="705404" y="140363"/>
                  </a:lnTo>
                  <a:lnTo>
                    <a:pt x="706634" y="140218"/>
                  </a:lnTo>
                  <a:lnTo>
                    <a:pt x="735219" y="140218"/>
                  </a:lnTo>
                  <a:lnTo>
                    <a:pt x="731637" y="135100"/>
                  </a:lnTo>
                  <a:lnTo>
                    <a:pt x="738587" y="131854"/>
                  </a:lnTo>
                  <a:lnTo>
                    <a:pt x="744681" y="127869"/>
                  </a:lnTo>
                  <a:lnTo>
                    <a:pt x="749917" y="123142"/>
                  </a:lnTo>
                  <a:lnTo>
                    <a:pt x="753643" y="118488"/>
                  </a:lnTo>
                  <a:lnTo>
                    <a:pt x="668698" y="118488"/>
                  </a:lnTo>
                  <a:lnTo>
                    <a:pt x="668698" y="61291"/>
                  </a:lnTo>
                  <a:lnTo>
                    <a:pt x="753874" y="61291"/>
                  </a:lnTo>
                  <a:lnTo>
                    <a:pt x="750713" y="57116"/>
                  </a:lnTo>
                  <a:lnTo>
                    <a:pt x="710120" y="39133"/>
                  </a:lnTo>
                  <a:lnTo>
                    <a:pt x="701090" y="38749"/>
                  </a:lnTo>
                  <a:close/>
                </a:path>
                <a:path w="899794" h="184784">
                  <a:moveTo>
                    <a:pt x="735219" y="140218"/>
                  </a:moveTo>
                  <a:lnTo>
                    <a:pt x="706634" y="140218"/>
                  </a:lnTo>
                  <a:lnTo>
                    <a:pt x="735951" y="182250"/>
                  </a:lnTo>
                  <a:lnTo>
                    <a:pt x="764643" y="182250"/>
                  </a:lnTo>
                  <a:lnTo>
                    <a:pt x="735219" y="140218"/>
                  </a:lnTo>
                  <a:close/>
                </a:path>
                <a:path w="899794" h="184784">
                  <a:moveTo>
                    <a:pt x="753874" y="61291"/>
                  </a:moveTo>
                  <a:lnTo>
                    <a:pt x="699870" y="61291"/>
                  </a:lnTo>
                  <a:lnTo>
                    <a:pt x="708054" y="61754"/>
                  </a:lnTo>
                  <a:lnTo>
                    <a:pt x="715188" y="63141"/>
                  </a:lnTo>
                  <a:lnTo>
                    <a:pt x="721271" y="65451"/>
                  </a:lnTo>
                  <a:lnTo>
                    <a:pt x="726301" y="68681"/>
                  </a:lnTo>
                  <a:lnTo>
                    <a:pt x="732324" y="73600"/>
                  </a:lnTo>
                  <a:lnTo>
                    <a:pt x="735326" y="80635"/>
                  </a:lnTo>
                  <a:lnTo>
                    <a:pt x="735326" y="98946"/>
                  </a:lnTo>
                  <a:lnTo>
                    <a:pt x="699870" y="118488"/>
                  </a:lnTo>
                  <a:lnTo>
                    <a:pt x="753643" y="118488"/>
                  </a:lnTo>
                  <a:lnTo>
                    <a:pt x="762184" y="89796"/>
                  </a:lnTo>
                  <a:lnTo>
                    <a:pt x="761722" y="82171"/>
                  </a:lnTo>
                  <a:lnTo>
                    <a:pt x="760339" y="75084"/>
                  </a:lnTo>
                  <a:lnTo>
                    <a:pt x="758033" y="68534"/>
                  </a:lnTo>
                  <a:lnTo>
                    <a:pt x="754805" y="62521"/>
                  </a:lnTo>
                  <a:lnTo>
                    <a:pt x="753874" y="61291"/>
                  </a:lnTo>
                  <a:close/>
                </a:path>
                <a:path w="899794" h="184784">
                  <a:moveTo>
                    <a:pt x="896659" y="38749"/>
                  </a:moveTo>
                  <a:lnTo>
                    <a:pt x="791907" y="38749"/>
                  </a:lnTo>
                  <a:lnTo>
                    <a:pt x="791907" y="182250"/>
                  </a:lnTo>
                  <a:lnTo>
                    <a:pt x="899525" y="182250"/>
                  </a:lnTo>
                  <a:lnTo>
                    <a:pt x="899525" y="159905"/>
                  </a:lnTo>
                  <a:lnTo>
                    <a:pt x="818556" y="159905"/>
                  </a:lnTo>
                  <a:lnTo>
                    <a:pt x="818556" y="120343"/>
                  </a:lnTo>
                  <a:lnTo>
                    <a:pt x="887852" y="120343"/>
                  </a:lnTo>
                  <a:lnTo>
                    <a:pt x="887852" y="98404"/>
                  </a:lnTo>
                  <a:lnTo>
                    <a:pt x="818556" y="98404"/>
                  </a:lnTo>
                  <a:lnTo>
                    <a:pt x="818556" y="61093"/>
                  </a:lnTo>
                  <a:lnTo>
                    <a:pt x="896659" y="61093"/>
                  </a:lnTo>
                  <a:lnTo>
                    <a:pt x="896659" y="3874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bg object 18">
              <a:extLst>
                <a:ext uri="{FF2B5EF4-FFF2-40B4-BE49-F238E27FC236}">
                  <a16:creationId xmlns:a16="http://schemas.microsoft.com/office/drawing/2014/main" id="{A3AE17C9-7460-6AAC-08B2-EB4623EF5CC2}"/>
                </a:ext>
              </a:extLst>
            </p:cNvPr>
            <p:cNvSpPr/>
            <p:nvPr/>
          </p:nvSpPr>
          <p:spPr>
            <a:xfrm>
              <a:off x="1662657" y="686490"/>
              <a:ext cx="1377950" cy="147955"/>
            </a:xfrm>
            <a:custGeom>
              <a:avLst/>
              <a:gdLst/>
              <a:ahLst/>
              <a:cxnLst/>
              <a:rect l="l" t="t" r="r" b="b"/>
              <a:pathLst>
                <a:path w="1377950" h="147955">
                  <a:moveTo>
                    <a:pt x="74215" y="24595"/>
                  </a:moveTo>
                  <a:lnTo>
                    <a:pt x="47566" y="24595"/>
                  </a:lnTo>
                  <a:lnTo>
                    <a:pt x="47566" y="145543"/>
                  </a:lnTo>
                  <a:lnTo>
                    <a:pt x="74215" y="145543"/>
                  </a:lnTo>
                  <a:lnTo>
                    <a:pt x="74215" y="24595"/>
                  </a:lnTo>
                  <a:close/>
                </a:path>
                <a:path w="1377950" h="147955">
                  <a:moveTo>
                    <a:pt x="121771" y="2042"/>
                  </a:moveTo>
                  <a:lnTo>
                    <a:pt x="0" y="2042"/>
                  </a:lnTo>
                  <a:lnTo>
                    <a:pt x="0" y="24595"/>
                  </a:lnTo>
                  <a:lnTo>
                    <a:pt x="121771" y="24595"/>
                  </a:lnTo>
                  <a:lnTo>
                    <a:pt x="121771" y="2042"/>
                  </a:lnTo>
                  <a:close/>
                </a:path>
                <a:path w="1377950" h="147955">
                  <a:moveTo>
                    <a:pt x="246616" y="2042"/>
                  </a:moveTo>
                  <a:lnTo>
                    <a:pt x="141864" y="2042"/>
                  </a:lnTo>
                  <a:lnTo>
                    <a:pt x="141864" y="145543"/>
                  </a:lnTo>
                  <a:lnTo>
                    <a:pt x="249482" y="145543"/>
                  </a:lnTo>
                  <a:lnTo>
                    <a:pt x="249482" y="123198"/>
                  </a:lnTo>
                  <a:lnTo>
                    <a:pt x="168513" y="123198"/>
                  </a:lnTo>
                  <a:lnTo>
                    <a:pt x="168513" y="83636"/>
                  </a:lnTo>
                  <a:lnTo>
                    <a:pt x="237799" y="83636"/>
                  </a:lnTo>
                  <a:lnTo>
                    <a:pt x="237799" y="61698"/>
                  </a:lnTo>
                  <a:lnTo>
                    <a:pt x="168513" y="61698"/>
                  </a:lnTo>
                  <a:lnTo>
                    <a:pt x="168513" y="24387"/>
                  </a:lnTo>
                  <a:lnTo>
                    <a:pt x="246616" y="24387"/>
                  </a:lnTo>
                  <a:lnTo>
                    <a:pt x="246616" y="2042"/>
                  </a:lnTo>
                  <a:close/>
                </a:path>
                <a:path w="1377950" h="147955">
                  <a:moveTo>
                    <a:pt x="345834" y="0"/>
                  </a:moveTo>
                  <a:lnTo>
                    <a:pt x="306506" y="9568"/>
                  </a:lnTo>
                  <a:lnTo>
                    <a:pt x="274611" y="44545"/>
                  </a:lnTo>
                  <a:lnTo>
                    <a:pt x="268961" y="73798"/>
                  </a:lnTo>
                  <a:lnTo>
                    <a:pt x="269582" y="84084"/>
                  </a:lnTo>
                  <a:lnTo>
                    <a:pt x="284345" y="119673"/>
                  </a:lnTo>
                  <a:lnTo>
                    <a:pt x="315400" y="142232"/>
                  </a:lnTo>
                  <a:lnTo>
                    <a:pt x="345625" y="147596"/>
                  </a:lnTo>
                  <a:lnTo>
                    <a:pt x="354257" y="147212"/>
                  </a:lnTo>
                  <a:lnTo>
                    <a:pt x="391421" y="133911"/>
                  </a:lnTo>
                  <a:lnTo>
                    <a:pt x="402039" y="124220"/>
                  </a:lnTo>
                  <a:lnTo>
                    <a:pt x="347064" y="124220"/>
                  </a:lnTo>
                  <a:lnTo>
                    <a:pt x="339876" y="123817"/>
                  </a:lnTo>
                  <a:lnTo>
                    <a:pt x="305976" y="105257"/>
                  </a:lnTo>
                  <a:lnTo>
                    <a:pt x="295818" y="73798"/>
                  </a:lnTo>
                  <a:lnTo>
                    <a:pt x="296227" y="66712"/>
                  </a:lnTo>
                  <a:lnTo>
                    <a:pt x="315098" y="33361"/>
                  </a:lnTo>
                  <a:lnTo>
                    <a:pt x="347064" y="23366"/>
                  </a:lnTo>
                  <a:lnTo>
                    <a:pt x="402030" y="23366"/>
                  </a:lnTo>
                  <a:lnTo>
                    <a:pt x="397316" y="18486"/>
                  </a:lnTo>
                  <a:lnTo>
                    <a:pt x="362695" y="1534"/>
                  </a:lnTo>
                  <a:lnTo>
                    <a:pt x="354458" y="383"/>
                  </a:lnTo>
                  <a:lnTo>
                    <a:pt x="345834" y="0"/>
                  </a:lnTo>
                  <a:close/>
                </a:path>
                <a:path w="1377950" h="147955">
                  <a:moveTo>
                    <a:pt x="385396" y="107211"/>
                  </a:moveTo>
                  <a:lnTo>
                    <a:pt x="377155" y="114652"/>
                  </a:lnTo>
                  <a:lnTo>
                    <a:pt x="368020" y="119968"/>
                  </a:lnTo>
                  <a:lnTo>
                    <a:pt x="357989" y="123157"/>
                  </a:lnTo>
                  <a:lnTo>
                    <a:pt x="347064" y="124220"/>
                  </a:lnTo>
                  <a:lnTo>
                    <a:pt x="402039" y="124220"/>
                  </a:lnTo>
                  <a:lnTo>
                    <a:pt x="402623" y="123615"/>
                  </a:lnTo>
                  <a:lnTo>
                    <a:pt x="385396" y="107211"/>
                  </a:lnTo>
                  <a:close/>
                </a:path>
                <a:path w="1377950" h="147955">
                  <a:moveTo>
                    <a:pt x="402030" y="23366"/>
                  </a:moveTo>
                  <a:lnTo>
                    <a:pt x="347064" y="23366"/>
                  </a:lnTo>
                  <a:lnTo>
                    <a:pt x="357989" y="24417"/>
                  </a:lnTo>
                  <a:lnTo>
                    <a:pt x="368020" y="27570"/>
                  </a:lnTo>
                  <a:lnTo>
                    <a:pt x="377155" y="32823"/>
                  </a:lnTo>
                  <a:lnTo>
                    <a:pt x="385396" y="40176"/>
                  </a:lnTo>
                  <a:lnTo>
                    <a:pt x="402623" y="23981"/>
                  </a:lnTo>
                  <a:lnTo>
                    <a:pt x="402030" y="23366"/>
                  </a:lnTo>
                  <a:close/>
                </a:path>
                <a:path w="1377950" h="147955">
                  <a:moveTo>
                    <a:pt x="454890" y="2042"/>
                  </a:moveTo>
                  <a:lnTo>
                    <a:pt x="428241" y="2042"/>
                  </a:lnTo>
                  <a:lnTo>
                    <a:pt x="428241" y="145543"/>
                  </a:lnTo>
                  <a:lnTo>
                    <a:pt x="454890" y="145543"/>
                  </a:lnTo>
                  <a:lnTo>
                    <a:pt x="454890" y="84043"/>
                  </a:lnTo>
                  <a:lnTo>
                    <a:pt x="555754" y="84043"/>
                  </a:lnTo>
                  <a:lnTo>
                    <a:pt x="555754" y="61291"/>
                  </a:lnTo>
                  <a:lnTo>
                    <a:pt x="454890" y="61291"/>
                  </a:lnTo>
                  <a:lnTo>
                    <a:pt x="454890" y="2042"/>
                  </a:lnTo>
                  <a:close/>
                </a:path>
                <a:path w="1377950" h="147955">
                  <a:moveTo>
                    <a:pt x="555754" y="84043"/>
                  </a:moveTo>
                  <a:lnTo>
                    <a:pt x="529095" y="84043"/>
                  </a:lnTo>
                  <a:lnTo>
                    <a:pt x="529095" y="145543"/>
                  </a:lnTo>
                  <a:lnTo>
                    <a:pt x="555754" y="145543"/>
                  </a:lnTo>
                  <a:lnTo>
                    <a:pt x="555754" y="84043"/>
                  </a:lnTo>
                  <a:close/>
                </a:path>
                <a:path w="1377950" h="147955">
                  <a:moveTo>
                    <a:pt x="555754" y="2042"/>
                  </a:moveTo>
                  <a:lnTo>
                    <a:pt x="529095" y="2042"/>
                  </a:lnTo>
                  <a:lnTo>
                    <a:pt x="529095" y="61291"/>
                  </a:lnTo>
                  <a:lnTo>
                    <a:pt x="555754" y="61291"/>
                  </a:lnTo>
                  <a:lnTo>
                    <a:pt x="555754" y="2042"/>
                  </a:lnTo>
                  <a:close/>
                </a:path>
                <a:path w="1377950" h="147955">
                  <a:moveTo>
                    <a:pt x="616223" y="2042"/>
                  </a:moveTo>
                  <a:lnTo>
                    <a:pt x="594295" y="2042"/>
                  </a:lnTo>
                  <a:lnTo>
                    <a:pt x="594295" y="145543"/>
                  </a:lnTo>
                  <a:lnTo>
                    <a:pt x="620725" y="145543"/>
                  </a:lnTo>
                  <a:lnTo>
                    <a:pt x="620725" y="48379"/>
                  </a:lnTo>
                  <a:lnTo>
                    <a:pt x="653952" y="48379"/>
                  </a:lnTo>
                  <a:lnTo>
                    <a:pt x="616223" y="2042"/>
                  </a:lnTo>
                  <a:close/>
                </a:path>
                <a:path w="1377950" h="147955">
                  <a:moveTo>
                    <a:pt x="653952" y="48379"/>
                  </a:moveTo>
                  <a:lnTo>
                    <a:pt x="620725" y="48379"/>
                  </a:lnTo>
                  <a:lnTo>
                    <a:pt x="699860" y="145543"/>
                  </a:lnTo>
                  <a:lnTo>
                    <a:pt x="721798" y="145543"/>
                  </a:lnTo>
                  <a:lnTo>
                    <a:pt x="721798" y="99217"/>
                  </a:lnTo>
                  <a:lnTo>
                    <a:pt x="695347" y="99217"/>
                  </a:lnTo>
                  <a:lnTo>
                    <a:pt x="653952" y="48379"/>
                  </a:lnTo>
                  <a:close/>
                </a:path>
                <a:path w="1377950" h="147955">
                  <a:moveTo>
                    <a:pt x="721798" y="2042"/>
                  </a:moveTo>
                  <a:lnTo>
                    <a:pt x="695347" y="2042"/>
                  </a:lnTo>
                  <a:lnTo>
                    <a:pt x="695347" y="99217"/>
                  </a:lnTo>
                  <a:lnTo>
                    <a:pt x="721798" y="99217"/>
                  </a:lnTo>
                  <a:lnTo>
                    <a:pt x="721798" y="2042"/>
                  </a:lnTo>
                  <a:close/>
                </a:path>
                <a:path w="1377950" h="147955">
                  <a:moveTo>
                    <a:pt x="786988" y="2042"/>
                  </a:moveTo>
                  <a:lnTo>
                    <a:pt x="760339" y="2042"/>
                  </a:lnTo>
                  <a:lnTo>
                    <a:pt x="760339" y="145543"/>
                  </a:lnTo>
                  <a:lnTo>
                    <a:pt x="786988" y="145543"/>
                  </a:lnTo>
                  <a:lnTo>
                    <a:pt x="786988" y="2042"/>
                  </a:lnTo>
                  <a:close/>
                </a:path>
                <a:path w="1377950" h="147955">
                  <a:moveTo>
                    <a:pt x="822861" y="109671"/>
                  </a:moveTo>
                  <a:lnTo>
                    <a:pt x="813637" y="130379"/>
                  </a:lnTo>
                  <a:lnTo>
                    <a:pt x="818550" y="134080"/>
                  </a:lnTo>
                  <a:lnTo>
                    <a:pt x="824269" y="137397"/>
                  </a:lnTo>
                  <a:lnTo>
                    <a:pt x="861982" y="147301"/>
                  </a:lnTo>
                  <a:lnTo>
                    <a:pt x="870218" y="147596"/>
                  </a:lnTo>
                  <a:lnTo>
                    <a:pt x="879287" y="147237"/>
                  </a:lnTo>
                  <a:lnTo>
                    <a:pt x="917472" y="132901"/>
                  </a:lnTo>
                  <a:lnTo>
                    <a:pt x="922457" y="125460"/>
                  </a:lnTo>
                  <a:lnTo>
                    <a:pt x="870218" y="125460"/>
                  </a:lnTo>
                  <a:lnTo>
                    <a:pt x="863768" y="125184"/>
                  </a:lnTo>
                  <a:lnTo>
                    <a:pt x="828728" y="114319"/>
                  </a:lnTo>
                  <a:lnTo>
                    <a:pt x="822861" y="109671"/>
                  </a:lnTo>
                  <a:close/>
                </a:path>
                <a:path w="1377950" h="147955">
                  <a:moveTo>
                    <a:pt x="874523" y="0"/>
                  </a:moveTo>
                  <a:lnTo>
                    <a:pt x="833960" y="9567"/>
                  </a:lnTo>
                  <a:lnTo>
                    <a:pt x="816712" y="34913"/>
                  </a:lnTo>
                  <a:lnTo>
                    <a:pt x="816712" y="52266"/>
                  </a:lnTo>
                  <a:lnTo>
                    <a:pt x="846876" y="79434"/>
                  </a:lnTo>
                  <a:lnTo>
                    <a:pt x="875742" y="87190"/>
                  </a:lnTo>
                  <a:lnTo>
                    <a:pt x="881901" y="88899"/>
                  </a:lnTo>
                  <a:lnTo>
                    <a:pt x="890917" y="91911"/>
                  </a:lnTo>
                  <a:lnTo>
                    <a:pt x="894637" y="93985"/>
                  </a:lnTo>
                  <a:lnTo>
                    <a:pt x="900515" y="99311"/>
                  </a:lnTo>
                  <a:lnTo>
                    <a:pt x="901995" y="102698"/>
                  </a:lnTo>
                  <a:lnTo>
                    <a:pt x="901995" y="112401"/>
                  </a:lnTo>
                  <a:lnTo>
                    <a:pt x="899358" y="116914"/>
                  </a:lnTo>
                  <a:lnTo>
                    <a:pt x="888832" y="123751"/>
                  </a:lnTo>
                  <a:lnTo>
                    <a:pt x="880880" y="125460"/>
                  </a:lnTo>
                  <a:lnTo>
                    <a:pt x="922457" y="125460"/>
                  </a:lnTo>
                  <a:lnTo>
                    <a:pt x="926080" y="120051"/>
                  </a:lnTo>
                  <a:lnTo>
                    <a:pt x="928227" y="112881"/>
                  </a:lnTo>
                  <a:lnTo>
                    <a:pt x="928227" y="95663"/>
                  </a:lnTo>
                  <a:lnTo>
                    <a:pt x="897938" y="68638"/>
                  </a:lnTo>
                  <a:lnTo>
                    <a:pt x="869395" y="61021"/>
                  </a:lnTo>
                  <a:lnTo>
                    <a:pt x="863236" y="59311"/>
                  </a:lnTo>
                  <a:lnTo>
                    <a:pt x="854221" y="56299"/>
                  </a:lnTo>
                  <a:lnTo>
                    <a:pt x="850500" y="54246"/>
                  </a:lnTo>
                  <a:lnTo>
                    <a:pt x="844622" y="49056"/>
                  </a:lnTo>
                  <a:lnTo>
                    <a:pt x="843152" y="45711"/>
                  </a:lnTo>
                  <a:lnTo>
                    <a:pt x="843152" y="35737"/>
                  </a:lnTo>
                  <a:lnTo>
                    <a:pt x="845716" y="31026"/>
                  </a:lnTo>
                  <a:lnTo>
                    <a:pt x="855971" y="23918"/>
                  </a:lnTo>
                  <a:lnTo>
                    <a:pt x="863788" y="22136"/>
                  </a:lnTo>
                  <a:lnTo>
                    <a:pt x="918456" y="22136"/>
                  </a:lnTo>
                  <a:lnTo>
                    <a:pt x="922287" y="12704"/>
                  </a:lnTo>
                  <a:lnTo>
                    <a:pt x="881051" y="205"/>
                  </a:lnTo>
                  <a:lnTo>
                    <a:pt x="874523" y="0"/>
                  </a:lnTo>
                  <a:close/>
                </a:path>
                <a:path w="1377950" h="147955">
                  <a:moveTo>
                    <a:pt x="918456" y="22136"/>
                  </a:moveTo>
                  <a:lnTo>
                    <a:pt x="880734" y="22136"/>
                  </a:lnTo>
                  <a:lnTo>
                    <a:pt x="887363" y="23095"/>
                  </a:lnTo>
                  <a:lnTo>
                    <a:pt x="901036" y="26920"/>
                  </a:lnTo>
                  <a:lnTo>
                    <a:pt x="907592" y="29723"/>
                  </a:lnTo>
                  <a:lnTo>
                    <a:pt x="913876" y="33413"/>
                  </a:lnTo>
                  <a:lnTo>
                    <a:pt x="918456" y="22136"/>
                  </a:lnTo>
                  <a:close/>
                </a:path>
                <a:path w="1377950" h="147955">
                  <a:moveTo>
                    <a:pt x="1021296" y="0"/>
                  </a:moveTo>
                  <a:lnTo>
                    <a:pt x="981969" y="9568"/>
                  </a:lnTo>
                  <a:lnTo>
                    <a:pt x="950069" y="44545"/>
                  </a:lnTo>
                  <a:lnTo>
                    <a:pt x="944423" y="73798"/>
                  </a:lnTo>
                  <a:lnTo>
                    <a:pt x="945043" y="84084"/>
                  </a:lnTo>
                  <a:lnTo>
                    <a:pt x="959812" y="119673"/>
                  </a:lnTo>
                  <a:lnTo>
                    <a:pt x="990864" y="142232"/>
                  </a:lnTo>
                  <a:lnTo>
                    <a:pt x="1021088" y="147596"/>
                  </a:lnTo>
                  <a:lnTo>
                    <a:pt x="1029717" y="147212"/>
                  </a:lnTo>
                  <a:lnTo>
                    <a:pt x="1066882" y="133911"/>
                  </a:lnTo>
                  <a:lnTo>
                    <a:pt x="1077491" y="124220"/>
                  </a:lnTo>
                  <a:lnTo>
                    <a:pt x="1022526" y="124220"/>
                  </a:lnTo>
                  <a:lnTo>
                    <a:pt x="1015339" y="123817"/>
                  </a:lnTo>
                  <a:lnTo>
                    <a:pt x="981435" y="105257"/>
                  </a:lnTo>
                  <a:lnTo>
                    <a:pt x="971281" y="73798"/>
                  </a:lnTo>
                  <a:lnTo>
                    <a:pt x="971690" y="66712"/>
                  </a:lnTo>
                  <a:lnTo>
                    <a:pt x="990564" y="33361"/>
                  </a:lnTo>
                  <a:lnTo>
                    <a:pt x="1022526" y="23366"/>
                  </a:lnTo>
                  <a:lnTo>
                    <a:pt x="1077482" y="23366"/>
                  </a:lnTo>
                  <a:lnTo>
                    <a:pt x="1072774" y="18486"/>
                  </a:lnTo>
                  <a:lnTo>
                    <a:pt x="1038155" y="1534"/>
                  </a:lnTo>
                  <a:lnTo>
                    <a:pt x="1029916" y="383"/>
                  </a:lnTo>
                  <a:lnTo>
                    <a:pt x="1021296" y="0"/>
                  </a:lnTo>
                  <a:close/>
                </a:path>
                <a:path w="1377950" h="147955">
                  <a:moveTo>
                    <a:pt x="1060858" y="107211"/>
                  </a:moveTo>
                  <a:lnTo>
                    <a:pt x="1052622" y="114652"/>
                  </a:lnTo>
                  <a:lnTo>
                    <a:pt x="1043486" y="119968"/>
                  </a:lnTo>
                  <a:lnTo>
                    <a:pt x="1033453" y="123157"/>
                  </a:lnTo>
                  <a:lnTo>
                    <a:pt x="1022526" y="124220"/>
                  </a:lnTo>
                  <a:lnTo>
                    <a:pt x="1077491" y="124220"/>
                  </a:lnTo>
                  <a:lnTo>
                    <a:pt x="1078075" y="123615"/>
                  </a:lnTo>
                  <a:lnTo>
                    <a:pt x="1060858" y="107211"/>
                  </a:lnTo>
                  <a:close/>
                </a:path>
                <a:path w="1377950" h="147955">
                  <a:moveTo>
                    <a:pt x="1077482" y="23366"/>
                  </a:moveTo>
                  <a:lnTo>
                    <a:pt x="1022526" y="23366"/>
                  </a:lnTo>
                  <a:lnTo>
                    <a:pt x="1033453" y="24417"/>
                  </a:lnTo>
                  <a:lnTo>
                    <a:pt x="1043486" y="27570"/>
                  </a:lnTo>
                  <a:lnTo>
                    <a:pt x="1052622" y="32823"/>
                  </a:lnTo>
                  <a:lnTo>
                    <a:pt x="1060858" y="40176"/>
                  </a:lnTo>
                  <a:lnTo>
                    <a:pt x="1078075" y="23981"/>
                  </a:lnTo>
                  <a:lnTo>
                    <a:pt x="1077482" y="23366"/>
                  </a:lnTo>
                  <a:close/>
                </a:path>
                <a:path w="1377950" h="147955">
                  <a:moveTo>
                    <a:pt x="1130352" y="2042"/>
                  </a:moveTo>
                  <a:lnTo>
                    <a:pt x="1103703" y="2042"/>
                  </a:lnTo>
                  <a:lnTo>
                    <a:pt x="1103703" y="145543"/>
                  </a:lnTo>
                  <a:lnTo>
                    <a:pt x="1130352" y="145543"/>
                  </a:lnTo>
                  <a:lnTo>
                    <a:pt x="1130352" y="84043"/>
                  </a:lnTo>
                  <a:lnTo>
                    <a:pt x="1231217" y="84043"/>
                  </a:lnTo>
                  <a:lnTo>
                    <a:pt x="1231217" y="61291"/>
                  </a:lnTo>
                  <a:lnTo>
                    <a:pt x="1130352" y="61291"/>
                  </a:lnTo>
                  <a:lnTo>
                    <a:pt x="1130352" y="2042"/>
                  </a:lnTo>
                  <a:close/>
                </a:path>
                <a:path w="1377950" h="147955">
                  <a:moveTo>
                    <a:pt x="1231217" y="84043"/>
                  </a:moveTo>
                  <a:lnTo>
                    <a:pt x="1204557" y="84043"/>
                  </a:lnTo>
                  <a:lnTo>
                    <a:pt x="1204557" y="145543"/>
                  </a:lnTo>
                  <a:lnTo>
                    <a:pt x="1231217" y="145543"/>
                  </a:lnTo>
                  <a:lnTo>
                    <a:pt x="1231217" y="84043"/>
                  </a:lnTo>
                  <a:close/>
                </a:path>
                <a:path w="1377950" h="147955">
                  <a:moveTo>
                    <a:pt x="1231217" y="2042"/>
                  </a:moveTo>
                  <a:lnTo>
                    <a:pt x="1204557" y="2042"/>
                  </a:lnTo>
                  <a:lnTo>
                    <a:pt x="1204557" y="61291"/>
                  </a:lnTo>
                  <a:lnTo>
                    <a:pt x="1231217" y="61291"/>
                  </a:lnTo>
                  <a:lnTo>
                    <a:pt x="1231217" y="2042"/>
                  </a:lnTo>
                  <a:close/>
                </a:path>
                <a:path w="1377950" h="147955">
                  <a:moveTo>
                    <a:pt x="1374499" y="2042"/>
                  </a:moveTo>
                  <a:lnTo>
                    <a:pt x="1269747" y="2042"/>
                  </a:lnTo>
                  <a:lnTo>
                    <a:pt x="1269747" y="145543"/>
                  </a:lnTo>
                  <a:lnTo>
                    <a:pt x="1377375" y="145543"/>
                  </a:lnTo>
                  <a:lnTo>
                    <a:pt x="1377375" y="123198"/>
                  </a:lnTo>
                  <a:lnTo>
                    <a:pt x="1296407" y="123198"/>
                  </a:lnTo>
                  <a:lnTo>
                    <a:pt x="1296407" y="83636"/>
                  </a:lnTo>
                  <a:lnTo>
                    <a:pt x="1365692" y="83636"/>
                  </a:lnTo>
                  <a:lnTo>
                    <a:pt x="1365692" y="61698"/>
                  </a:lnTo>
                  <a:lnTo>
                    <a:pt x="1296407" y="61698"/>
                  </a:lnTo>
                  <a:lnTo>
                    <a:pt x="1296407" y="24387"/>
                  </a:lnTo>
                  <a:lnTo>
                    <a:pt x="1374499" y="24387"/>
                  </a:lnTo>
                  <a:lnTo>
                    <a:pt x="1374499" y="204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bg object 19">
              <a:extLst>
                <a:ext uri="{FF2B5EF4-FFF2-40B4-BE49-F238E27FC236}">
                  <a16:creationId xmlns:a16="http://schemas.microsoft.com/office/drawing/2014/main" id="{9F0E9480-D826-B9D3-E0E8-F19F72F78A9E}"/>
                </a:ext>
              </a:extLst>
            </p:cNvPr>
            <p:cNvSpPr/>
            <p:nvPr/>
          </p:nvSpPr>
          <p:spPr>
            <a:xfrm>
              <a:off x="1681099" y="942733"/>
              <a:ext cx="2425065" cy="147955"/>
            </a:xfrm>
            <a:custGeom>
              <a:avLst/>
              <a:gdLst/>
              <a:ahLst/>
              <a:cxnLst/>
              <a:rect l="l" t="t" r="r" b="b"/>
              <a:pathLst>
                <a:path w="2425065" h="147955">
                  <a:moveTo>
                    <a:pt x="127508" y="97599"/>
                  </a:moveTo>
                  <a:lnTo>
                    <a:pt x="125183" y="90030"/>
                  </a:lnTo>
                  <a:lnTo>
                    <a:pt x="120002" y="83248"/>
                  </a:lnTo>
                  <a:lnTo>
                    <a:pt x="115900" y="77863"/>
                  </a:lnTo>
                  <a:lnTo>
                    <a:pt x="109613" y="73533"/>
                  </a:lnTo>
                  <a:lnTo>
                    <a:pt x="101676" y="70942"/>
                  </a:lnTo>
                  <a:lnTo>
                    <a:pt x="107429" y="67919"/>
                  </a:lnTo>
                  <a:lnTo>
                    <a:pt x="111937" y="63677"/>
                  </a:lnTo>
                  <a:lnTo>
                    <a:pt x="112636" y="62522"/>
                  </a:lnTo>
                  <a:lnTo>
                    <a:pt x="118491" y="52768"/>
                  </a:lnTo>
                  <a:lnTo>
                    <a:pt x="120142" y="46469"/>
                  </a:lnTo>
                  <a:lnTo>
                    <a:pt x="120142" y="39370"/>
                  </a:lnTo>
                  <a:lnTo>
                    <a:pt x="119278" y="31127"/>
                  </a:lnTo>
                  <a:lnTo>
                    <a:pt x="116700" y="23812"/>
                  </a:lnTo>
                  <a:lnTo>
                    <a:pt x="116128" y="22974"/>
                  </a:lnTo>
                  <a:lnTo>
                    <a:pt x="112407" y="17437"/>
                  </a:lnTo>
                  <a:lnTo>
                    <a:pt x="106387" y="11988"/>
                  </a:lnTo>
                  <a:lnTo>
                    <a:pt x="100660" y="8724"/>
                  </a:lnTo>
                  <a:lnTo>
                    <a:pt x="100660" y="103936"/>
                  </a:lnTo>
                  <a:lnTo>
                    <a:pt x="98729" y="112991"/>
                  </a:lnTo>
                  <a:lnTo>
                    <a:pt x="92925" y="119468"/>
                  </a:lnTo>
                  <a:lnTo>
                    <a:pt x="83248" y="123355"/>
                  </a:lnTo>
                  <a:lnTo>
                    <a:pt x="69710" y="124650"/>
                  </a:lnTo>
                  <a:lnTo>
                    <a:pt x="26657" y="124650"/>
                  </a:lnTo>
                  <a:lnTo>
                    <a:pt x="26657" y="83248"/>
                  </a:lnTo>
                  <a:lnTo>
                    <a:pt x="69710" y="83248"/>
                  </a:lnTo>
                  <a:lnTo>
                    <a:pt x="83248" y="84531"/>
                  </a:lnTo>
                  <a:lnTo>
                    <a:pt x="92925" y="88417"/>
                  </a:lnTo>
                  <a:lnTo>
                    <a:pt x="98729" y="94881"/>
                  </a:lnTo>
                  <a:lnTo>
                    <a:pt x="100660" y="103936"/>
                  </a:lnTo>
                  <a:lnTo>
                    <a:pt x="100660" y="8724"/>
                  </a:lnTo>
                  <a:lnTo>
                    <a:pt x="98793" y="7645"/>
                  </a:lnTo>
                  <a:lnTo>
                    <a:pt x="93281" y="5765"/>
                  </a:lnTo>
                  <a:lnTo>
                    <a:pt x="93281" y="36296"/>
                  </a:lnTo>
                  <a:lnTo>
                    <a:pt x="93281" y="49263"/>
                  </a:lnTo>
                  <a:lnTo>
                    <a:pt x="90779" y="54152"/>
                  </a:lnTo>
                  <a:lnTo>
                    <a:pt x="80810" y="60858"/>
                  </a:lnTo>
                  <a:lnTo>
                    <a:pt x="73672" y="62522"/>
                  </a:lnTo>
                  <a:lnTo>
                    <a:pt x="26657" y="62522"/>
                  </a:lnTo>
                  <a:lnTo>
                    <a:pt x="26657" y="22974"/>
                  </a:lnTo>
                  <a:lnTo>
                    <a:pt x="73672" y="22974"/>
                  </a:lnTo>
                  <a:lnTo>
                    <a:pt x="80810" y="24638"/>
                  </a:lnTo>
                  <a:lnTo>
                    <a:pt x="90779" y="31343"/>
                  </a:lnTo>
                  <a:lnTo>
                    <a:pt x="93281" y="36296"/>
                  </a:lnTo>
                  <a:lnTo>
                    <a:pt x="93281" y="5765"/>
                  </a:lnTo>
                  <a:lnTo>
                    <a:pt x="89738" y="4546"/>
                  </a:lnTo>
                  <a:lnTo>
                    <a:pt x="79222" y="2667"/>
                  </a:lnTo>
                  <a:lnTo>
                    <a:pt x="67246" y="2044"/>
                  </a:lnTo>
                  <a:lnTo>
                    <a:pt x="0" y="2044"/>
                  </a:lnTo>
                  <a:lnTo>
                    <a:pt x="0" y="145554"/>
                  </a:lnTo>
                  <a:lnTo>
                    <a:pt x="71348" y="145554"/>
                  </a:lnTo>
                  <a:lnTo>
                    <a:pt x="113169" y="135394"/>
                  </a:lnTo>
                  <a:lnTo>
                    <a:pt x="122897" y="124650"/>
                  </a:lnTo>
                  <a:lnTo>
                    <a:pt x="123926" y="123126"/>
                  </a:lnTo>
                  <a:lnTo>
                    <a:pt x="126606" y="115404"/>
                  </a:lnTo>
                  <a:lnTo>
                    <a:pt x="127508" y="106616"/>
                  </a:lnTo>
                  <a:lnTo>
                    <a:pt x="127508" y="97599"/>
                  </a:lnTo>
                  <a:close/>
                </a:path>
                <a:path w="2425065" h="147955">
                  <a:moveTo>
                    <a:pt x="280441" y="2044"/>
                  </a:moveTo>
                  <a:lnTo>
                    <a:pt x="254203" y="2044"/>
                  </a:lnTo>
                  <a:lnTo>
                    <a:pt x="254076" y="83032"/>
                  </a:lnTo>
                  <a:lnTo>
                    <a:pt x="251929" y="100482"/>
                  </a:lnTo>
                  <a:lnTo>
                    <a:pt x="245122" y="113665"/>
                  </a:lnTo>
                  <a:lnTo>
                    <a:pt x="233794" y="121589"/>
                  </a:lnTo>
                  <a:lnTo>
                    <a:pt x="217919" y="124218"/>
                  </a:lnTo>
                  <a:lnTo>
                    <a:pt x="201955" y="121589"/>
                  </a:lnTo>
                  <a:lnTo>
                    <a:pt x="190550" y="113665"/>
                  </a:lnTo>
                  <a:lnTo>
                    <a:pt x="183705" y="100482"/>
                  </a:lnTo>
                  <a:lnTo>
                    <a:pt x="181432" y="82003"/>
                  </a:lnTo>
                  <a:lnTo>
                    <a:pt x="181432" y="2044"/>
                  </a:lnTo>
                  <a:lnTo>
                    <a:pt x="154774" y="2044"/>
                  </a:lnTo>
                  <a:lnTo>
                    <a:pt x="154774" y="83032"/>
                  </a:lnTo>
                  <a:lnTo>
                    <a:pt x="155816" y="97713"/>
                  </a:lnTo>
                  <a:lnTo>
                    <a:pt x="180505" y="138201"/>
                  </a:lnTo>
                  <a:lnTo>
                    <a:pt x="217703" y="147599"/>
                  </a:lnTo>
                  <a:lnTo>
                    <a:pt x="231749" y="146558"/>
                  </a:lnTo>
                  <a:lnTo>
                    <a:pt x="269138" y="124218"/>
                  </a:lnTo>
                  <a:lnTo>
                    <a:pt x="280441" y="83032"/>
                  </a:lnTo>
                  <a:lnTo>
                    <a:pt x="280441" y="2044"/>
                  </a:lnTo>
                  <a:close/>
                </a:path>
                <a:path w="2425065" h="147955">
                  <a:moveTo>
                    <a:pt x="445249" y="2044"/>
                  </a:moveTo>
                  <a:lnTo>
                    <a:pt x="418807" y="2044"/>
                  </a:lnTo>
                  <a:lnTo>
                    <a:pt x="418807" y="99212"/>
                  </a:lnTo>
                  <a:lnTo>
                    <a:pt x="377418" y="48387"/>
                  </a:lnTo>
                  <a:lnTo>
                    <a:pt x="339674" y="2044"/>
                  </a:lnTo>
                  <a:lnTo>
                    <a:pt x="317754" y="2044"/>
                  </a:lnTo>
                  <a:lnTo>
                    <a:pt x="317754" y="145554"/>
                  </a:lnTo>
                  <a:lnTo>
                    <a:pt x="344195" y="145554"/>
                  </a:lnTo>
                  <a:lnTo>
                    <a:pt x="344195" y="48387"/>
                  </a:lnTo>
                  <a:lnTo>
                    <a:pt x="423316" y="145554"/>
                  </a:lnTo>
                  <a:lnTo>
                    <a:pt x="445249" y="145554"/>
                  </a:lnTo>
                  <a:lnTo>
                    <a:pt x="445249" y="99212"/>
                  </a:lnTo>
                  <a:lnTo>
                    <a:pt x="445249" y="2044"/>
                  </a:lnTo>
                  <a:close/>
                </a:path>
                <a:path w="2425065" h="147955">
                  <a:moveTo>
                    <a:pt x="624827" y="73799"/>
                  </a:moveTo>
                  <a:lnTo>
                    <a:pt x="614997" y="36195"/>
                  </a:lnTo>
                  <a:lnTo>
                    <a:pt x="597979" y="17678"/>
                  </a:lnTo>
                  <a:lnTo>
                    <a:pt x="597979" y="73799"/>
                  </a:lnTo>
                  <a:lnTo>
                    <a:pt x="597573" y="80962"/>
                  </a:lnTo>
                  <a:lnTo>
                    <a:pt x="573074" y="116954"/>
                  </a:lnTo>
                  <a:lnTo>
                    <a:pt x="545299" y="122999"/>
                  </a:lnTo>
                  <a:lnTo>
                    <a:pt x="510438" y="122999"/>
                  </a:lnTo>
                  <a:lnTo>
                    <a:pt x="510438" y="24625"/>
                  </a:lnTo>
                  <a:lnTo>
                    <a:pt x="545299" y="24625"/>
                  </a:lnTo>
                  <a:lnTo>
                    <a:pt x="587209" y="40424"/>
                  </a:lnTo>
                  <a:lnTo>
                    <a:pt x="597979" y="73799"/>
                  </a:lnTo>
                  <a:lnTo>
                    <a:pt x="597979" y="17678"/>
                  </a:lnTo>
                  <a:lnTo>
                    <a:pt x="557682" y="2603"/>
                  </a:lnTo>
                  <a:lnTo>
                    <a:pt x="546519" y="2044"/>
                  </a:lnTo>
                  <a:lnTo>
                    <a:pt x="483793" y="2044"/>
                  </a:lnTo>
                  <a:lnTo>
                    <a:pt x="483793" y="145554"/>
                  </a:lnTo>
                  <a:lnTo>
                    <a:pt x="546519" y="145554"/>
                  </a:lnTo>
                  <a:lnTo>
                    <a:pt x="587311" y="136639"/>
                  </a:lnTo>
                  <a:lnTo>
                    <a:pt x="619302" y="102958"/>
                  </a:lnTo>
                  <a:lnTo>
                    <a:pt x="624217" y="84150"/>
                  </a:lnTo>
                  <a:lnTo>
                    <a:pt x="624827" y="73799"/>
                  </a:lnTo>
                  <a:close/>
                </a:path>
                <a:path w="2425065" h="147955">
                  <a:moveTo>
                    <a:pt x="760742" y="123215"/>
                  </a:moveTo>
                  <a:lnTo>
                    <a:pt x="679767" y="123215"/>
                  </a:lnTo>
                  <a:lnTo>
                    <a:pt x="679767" y="83642"/>
                  </a:lnTo>
                  <a:lnTo>
                    <a:pt x="749071" y="83642"/>
                  </a:lnTo>
                  <a:lnTo>
                    <a:pt x="749071" y="61696"/>
                  </a:lnTo>
                  <a:lnTo>
                    <a:pt x="679767" y="61696"/>
                  </a:lnTo>
                  <a:lnTo>
                    <a:pt x="679767" y="24396"/>
                  </a:lnTo>
                  <a:lnTo>
                    <a:pt x="757872" y="24396"/>
                  </a:lnTo>
                  <a:lnTo>
                    <a:pt x="757872" y="2044"/>
                  </a:lnTo>
                  <a:lnTo>
                    <a:pt x="653122" y="2044"/>
                  </a:lnTo>
                  <a:lnTo>
                    <a:pt x="653122" y="145554"/>
                  </a:lnTo>
                  <a:lnTo>
                    <a:pt x="760742" y="145554"/>
                  </a:lnTo>
                  <a:lnTo>
                    <a:pt x="760742" y="123215"/>
                  </a:lnTo>
                  <a:close/>
                </a:path>
                <a:path w="2425065" h="147955">
                  <a:moveTo>
                    <a:pt x="892975" y="95681"/>
                  </a:moveTo>
                  <a:lnTo>
                    <a:pt x="862685" y="68643"/>
                  </a:lnTo>
                  <a:lnTo>
                    <a:pt x="834136" y="61036"/>
                  </a:lnTo>
                  <a:lnTo>
                    <a:pt x="827976" y="59321"/>
                  </a:lnTo>
                  <a:lnTo>
                    <a:pt x="818972" y="56311"/>
                  </a:lnTo>
                  <a:lnTo>
                    <a:pt x="815238" y="54267"/>
                  </a:lnTo>
                  <a:lnTo>
                    <a:pt x="809371" y="49060"/>
                  </a:lnTo>
                  <a:lnTo>
                    <a:pt x="807885" y="45720"/>
                  </a:lnTo>
                  <a:lnTo>
                    <a:pt x="807885" y="35737"/>
                  </a:lnTo>
                  <a:lnTo>
                    <a:pt x="810450" y="31026"/>
                  </a:lnTo>
                  <a:lnTo>
                    <a:pt x="820712" y="23926"/>
                  </a:lnTo>
                  <a:lnTo>
                    <a:pt x="828535" y="22148"/>
                  </a:lnTo>
                  <a:lnTo>
                    <a:pt x="845464" y="22148"/>
                  </a:lnTo>
                  <a:lnTo>
                    <a:pt x="852093" y="23101"/>
                  </a:lnTo>
                  <a:lnTo>
                    <a:pt x="865771" y="26936"/>
                  </a:lnTo>
                  <a:lnTo>
                    <a:pt x="872324" y="29743"/>
                  </a:lnTo>
                  <a:lnTo>
                    <a:pt x="878624" y="33426"/>
                  </a:lnTo>
                  <a:lnTo>
                    <a:pt x="883196" y="22148"/>
                  </a:lnTo>
                  <a:lnTo>
                    <a:pt x="845794" y="203"/>
                  </a:lnTo>
                  <a:lnTo>
                    <a:pt x="839254" y="0"/>
                  </a:lnTo>
                  <a:lnTo>
                    <a:pt x="830199" y="368"/>
                  </a:lnTo>
                  <a:lnTo>
                    <a:pt x="792213" y="14732"/>
                  </a:lnTo>
                  <a:lnTo>
                    <a:pt x="781456" y="34912"/>
                  </a:lnTo>
                  <a:lnTo>
                    <a:pt x="781456" y="52285"/>
                  </a:lnTo>
                  <a:lnTo>
                    <a:pt x="811618" y="79451"/>
                  </a:lnTo>
                  <a:lnTo>
                    <a:pt x="840486" y="87210"/>
                  </a:lnTo>
                  <a:lnTo>
                    <a:pt x="846632" y="88912"/>
                  </a:lnTo>
                  <a:lnTo>
                    <a:pt x="855662" y="91922"/>
                  </a:lnTo>
                  <a:lnTo>
                    <a:pt x="859383" y="93992"/>
                  </a:lnTo>
                  <a:lnTo>
                    <a:pt x="865263" y="99326"/>
                  </a:lnTo>
                  <a:lnTo>
                    <a:pt x="866736" y="102717"/>
                  </a:lnTo>
                  <a:lnTo>
                    <a:pt x="866736" y="112407"/>
                  </a:lnTo>
                  <a:lnTo>
                    <a:pt x="864095" y="116916"/>
                  </a:lnTo>
                  <a:lnTo>
                    <a:pt x="853579" y="123761"/>
                  </a:lnTo>
                  <a:lnTo>
                    <a:pt x="845616" y="125476"/>
                  </a:lnTo>
                  <a:lnTo>
                    <a:pt x="834948" y="125476"/>
                  </a:lnTo>
                  <a:lnTo>
                    <a:pt x="793470" y="114325"/>
                  </a:lnTo>
                  <a:lnTo>
                    <a:pt x="787603" y="109689"/>
                  </a:lnTo>
                  <a:lnTo>
                    <a:pt x="778370" y="130378"/>
                  </a:lnTo>
                  <a:lnTo>
                    <a:pt x="818629" y="146431"/>
                  </a:lnTo>
                  <a:lnTo>
                    <a:pt x="834948" y="147599"/>
                  </a:lnTo>
                  <a:lnTo>
                    <a:pt x="844029" y="147243"/>
                  </a:lnTo>
                  <a:lnTo>
                    <a:pt x="882205" y="132918"/>
                  </a:lnTo>
                  <a:lnTo>
                    <a:pt x="892975" y="112890"/>
                  </a:lnTo>
                  <a:lnTo>
                    <a:pt x="892975" y="95681"/>
                  </a:lnTo>
                  <a:close/>
                </a:path>
                <a:path w="2425065" h="147955">
                  <a:moveTo>
                    <a:pt x="1021105" y="122999"/>
                  </a:moveTo>
                  <a:lnTo>
                    <a:pt x="946061" y="122999"/>
                  </a:lnTo>
                  <a:lnTo>
                    <a:pt x="946061" y="2044"/>
                  </a:lnTo>
                  <a:lnTo>
                    <a:pt x="919416" y="2044"/>
                  </a:lnTo>
                  <a:lnTo>
                    <a:pt x="919416" y="145554"/>
                  </a:lnTo>
                  <a:lnTo>
                    <a:pt x="1021105" y="145554"/>
                  </a:lnTo>
                  <a:lnTo>
                    <a:pt x="1021105" y="122999"/>
                  </a:lnTo>
                  <a:close/>
                </a:path>
                <a:path w="2425065" h="147955">
                  <a:moveTo>
                    <a:pt x="1149832" y="123215"/>
                  </a:moveTo>
                  <a:lnTo>
                    <a:pt x="1068857" y="123215"/>
                  </a:lnTo>
                  <a:lnTo>
                    <a:pt x="1068857" y="83642"/>
                  </a:lnTo>
                  <a:lnTo>
                    <a:pt x="1138148" y="83642"/>
                  </a:lnTo>
                  <a:lnTo>
                    <a:pt x="1138148" y="61696"/>
                  </a:lnTo>
                  <a:lnTo>
                    <a:pt x="1068857" y="61696"/>
                  </a:lnTo>
                  <a:lnTo>
                    <a:pt x="1068857" y="24396"/>
                  </a:lnTo>
                  <a:lnTo>
                    <a:pt x="1146975" y="24396"/>
                  </a:lnTo>
                  <a:lnTo>
                    <a:pt x="1146975" y="2044"/>
                  </a:lnTo>
                  <a:lnTo>
                    <a:pt x="1042200" y="2044"/>
                  </a:lnTo>
                  <a:lnTo>
                    <a:pt x="1042200" y="145554"/>
                  </a:lnTo>
                  <a:lnTo>
                    <a:pt x="1149832" y="145554"/>
                  </a:lnTo>
                  <a:lnTo>
                    <a:pt x="1149832" y="123215"/>
                  </a:lnTo>
                  <a:close/>
                </a:path>
                <a:path w="2425065" h="147955">
                  <a:moveTo>
                    <a:pt x="1307071" y="2044"/>
                  </a:moveTo>
                  <a:lnTo>
                    <a:pt x="1280414" y="2044"/>
                  </a:lnTo>
                  <a:lnTo>
                    <a:pt x="1280414" y="61302"/>
                  </a:lnTo>
                  <a:lnTo>
                    <a:pt x="1206195" y="61302"/>
                  </a:lnTo>
                  <a:lnTo>
                    <a:pt x="1206195" y="2044"/>
                  </a:lnTo>
                  <a:lnTo>
                    <a:pt x="1179563" y="2044"/>
                  </a:lnTo>
                  <a:lnTo>
                    <a:pt x="1179563" y="145554"/>
                  </a:lnTo>
                  <a:lnTo>
                    <a:pt x="1206195" y="145554"/>
                  </a:lnTo>
                  <a:lnTo>
                    <a:pt x="1206195" y="84074"/>
                  </a:lnTo>
                  <a:lnTo>
                    <a:pt x="1280414" y="84074"/>
                  </a:lnTo>
                  <a:lnTo>
                    <a:pt x="1280414" y="145554"/>
                  </a:lnTo>
                  <a:lnTo>
                    <a:pt x="1307071" y="145554"/>
                  </a:lnTo>
                  <a:lnTo>
                    <a:pt x="1307071" y="84074"/>
                  </a:lnTo>
                  <a:lnTo>
                    <a:pt x="1307071" y="61302"/>
                  </a:lnTo>
                  <a:lnTo>
                    <a:pt x="1307071" y="2044"/>
                  </a:lnTo>
                  <a:close/>
                </a:path>
                <a:path w="2425065" h="147955">
                  <a:moveTo>
                    <a:pt x="1468196" y="145554"/>
                  </a:moveTo>
                  <a:lnTo>
                    <a:pt x="1438770" y="103530"/>
                  </a:lnTo>
                  <a:lnTo>
                    <a:pt x="1435188" y="98425"/>
                  </a:lnTo>
                  <a:lnTo>
                    <a:pt x="1442135" y="95173"/>
                  </a:lnTo>
                  <a:lnTo>
                    <a:pt x="1448231" y="91186"/>
                  </a:lnTo>
                  <a:lnTo>
                    <a:pt x="1453464" y="86448"/>
                  </a:lnTo>
                  <a:lnTo>
                    <a:pt x="1457172" y="81800"/>
                  </a:lnTo>
                  <a:lnTo>
                    <a:pt x="1457833" y="80987"/>
                  </a:lnTo>
                  <a:lnTo>
                    <a:pt x="1461287" y="74853"/>
                  </a:lnTo>
                  <a:lnTo>
                    <a:pt x="1463763" y="68173"/>
                  </a:lnTo>
                  <a:lnTo>
                    <a:pt x="1465237" y="60921"/>
                  </a:lnTo>
                  <a:lnTo>
                    <a:pt x="1465732" y="53098"/>
                  </a:lnTo>
                  <a:lnTo>
                    <a:pt x="1465275" y="45478"/>
                  </a:lnTo>
                  <a:lnTo>
                    <a:pt x="1463890" y="38392"/>
                  </a:lnTo>
                  <a:lnTo>
                    <a:pt x="1461579" y="31851"/>
                  </a:lnTo>
                  <a:lnTo>
                    <a:pt x="1458353" y="25844"/>
                  </a:lnTo>
                  <a:lnTo>
                    <a:pt x="1457426" y="24625"/>
                  </a:lnTo>
                  <a:lnTo>
                    <a:pt x="1454251" y="20434"/>
                  </a:lnTo>
                  <a:lnTo>
                    <a:pt x="1449362" y="15697"/>
                  </a:lnTo>
                  <a:lnTo>
                    <a:pt x="1443647" y="11620"/>
                  </a:lnTo>
                  <a:lnTo>
                    <a:pt x="1438884" y="9131"/>
                  </a:lnTo>
                  <a:lnTo>
                    <a:pt x="1438884" y="43942"/>
                  </a:lnTo>
                  <a:lnTo>
                    <a:pt x="1438884" y="62255"/>
                  </a:lnTo>
                  <a:lnTo>
                    <a:pt x="1403413" y="81800"/>
                  </a:lnTo>
                  <a:lnTo>
                    <a:pt x="1372260" y="81800"/>
                  </a:lnTo>
                  <a:lnTo>
                    <a:pt x="1372260" y="24625"/>
                  </a:lnTo>
                  <a:lnTo>
                    <a:pt x="1403413" y="24625"/>
                  </a:lnTo>
                  <a:lnTo>
                    <a:pt x="1438884" y="43942"/>
                  </a:lnTo>
                  <a:lnTo>
                    <a:pt x="1438884" y="9131"/>
                  </a:lnTo>
                  <a:lnTo>
                    <a:pt x="1404645" y="2044"/>
                  </a:lnTo>
                  <a:lnTo>
                    <a:pt x="1345603" y="2044"/>
                  </a:lnTo>
                  <a:lnTo>
                    <a:pt x="1345603" y="145554"/>
                  </a:lnTo>
                  <a:lnTo>
                    <a:pt x="1372260" y="145554"/>
                  </a:lnTo>
                  <a:lnTo>
                    <a:pt x="1372260" y="103746"/>
                  </a:lnTo>
                  <a:lnTo>
                    <a:pt x="1407109" y="103746"/>
                  </a:lnTo>
                  <a:lnTo>
                    <a:pt x="1408950" y="103657"/>
                  </a:lnTo>
                  <a:lnTo>
                    <a:pt x="1410182" y="103530"/>
                  </a:lnTo>
                  <a:lnTo>
                    <a:pt x="1439494" y="145554"/>
                  </a:lnTo>
                  <a:lnTo>
                    <a:pt x="1468196" y="145554"/>
                  </a:lnTo>
                  <a:close/>
                </a:path>
                <a:path w="2425065" h="147955">
                  <a:moveTo>
                    <a:pt x="1630743" y="145554"/>
                  </a:moveTo>
                  <a:lnTo>
                    <a:pt x="1615757" y="112344"/>
                  </a:lnTo>
                  <a:lnTo>
                    <a:pt x="1606321" y="91440"/>
                  </a:lnTo>
                  <a:lnTo>
                    <a:pt x="1579714" y="32473"/>
                  </a:lnTo>
                  <a:lnTo>
                    <a:pt x="1579714" y="91440"/>
                  </a:lnTo>
                  <a:lnTo>
                    <a:pt x="1525803" y="91440"/>
                  </a:lnTo>
                  <a:lnTo>
                    <a:pt x="1552651" y="28702"/>
                  </a:lnTo>
                  <a:lnTo>
                    <a:pt x="1579714" y="91440"/>
                  </a:lnTo>
                  <a:lnTo>
                    <a:pt x="1579714" y="32473"/>
                  </a:lnTo>
                  <a:lnTo>
                    <a:pt x="1578013" y="28702"/>
                  </a:lnTo>
                  <a:lnTo>
                    <a:pt x="1565973" y="2044"/>
                  </a:lnTo>
                  <a:lnTo>
                    <a:pt x="1539735" y="2044"/>
                  </a:lnTo>
                  <a:lnTo>
                    <a:pt x="1475155" y="145554"/>
                  </a:lnTo>
                  <a:lnTo>
                    <a:pt x="1502625" y="145554"/>
                  </a:lnTo>
                  <a:lnTo>
                    <a:pt x="1516773" y="112344"/>
                  </a:lnTo>
                  <a:lnTo>
                    <a:pt x="1588516" y="112344"/>
                  </a:lnTo>
                  <a:lnTo>
                    <a:pt x="1602867" y="145554"/>
                  </a:lnTo>
                  <a:lnTo>
                    <a:pt x="1630743" y="145554"/>
                  </a:lnTo>
                  <a:close/>
                </a:path>
                <a:path w="2425065" h="147955">
                  <a:moveTo>
                    <a:pt x="1776501" y="2044"/>
                  </a:moveTo>
                  <a:lnTo>
                    <a:pt x="1750072" y="2044"/>
                  </a:lnTo>
                  <a:lnTo>
                    <a:pt x="1750072" y="99212"/>
                  </a:lnTo>
                  <a:lnTo>
                    <a:pt x="1708670" y="48387"/>
                  </a:lnTo>
                  <a:lnTo>
                    <a:pt x="1670939" y="2044"/>
                  </a:lnTo>
                  <a:lnTo>
                    <a:pt x="1648993" y="2044"/>
                  </a:lnTo>
                  <a:lnTo>
                    <a:pt x="1648993" y="145554"/>
                  </a:lnTo>
                  <a:lnTo>
                    <a:pt x="1675447" y="145554"/>
                  </a:lnTo>
                  <a:lnTo>
                    <a:pt x="1675447" y="48387"/>
                  </a:lnTo>
                  <a:lnTo>
                    <a:pt x="1754568" y="145554"/>
                  </a:lnTo>
                  <a:lnTo>
                    <a:pt x="1776501" y="145554"/>
                  </a:lnTo>
                  <a:lnTo>
                    <a:pt x="1776501" y="99212"/>
                  </a:lnTo>
                  <a:lnTo>
                    <a:pt x="1776501" y="2044"/>
                  </a:lnTo>
                  <a:close/>
                </a:path>
                <a:path w="2425065" h="147955">
                  <a:moveTo>
                    <a:pt x="1917547" y="95681"/>
                  </a:moveTo>
                  <a:lnTo>
                    <a:pt x="1887258" y="68643"/>
                  </a:lnTo>
                  <a:lnTo>
                    <a:pt x="1858708" y="61036"/>
                  </a:lnTo>
                  <a:lnTo>
                    <a:pt x="1852561" y="59321"/>
                  </a:lnTo>
                  <a:lnTo>
                    <a:pt x="1843532" y="56311"/>
                  </a:lnTo>
                  <a:lnTo>
                    <a:pt x="1839810" y="54267"/>
                  </a:lnTo>
                  <a:lnTo>
                    <a:pt x="1833943" y="49060"/>
                  </a:lnTo>
                  <a:lnTo>
                    <a:pt x="1832470" y="45720"/>
                  </a:lnTo>
                  <a:lnTo>
                    <a:pt x="1832470" y="35737"/>
                  </a:lnTo>
                  <a:lnTo>
                    <a:pt x="1835035" y="31026"/>
                  </a:lnTo>
                  <a:lnTo>
                    <a:pt x="1845284" y="23926"/>
                  </a:lnTo>
                  <a:lnTo>
                    <a:pt x="1853107" y="22148"/>
                  </a:lnTo>
                  <a:lnTo>
                    <a:pt x="1870062" y="22148"/>
                  </a:lnTo>
                  <a:lnTo>
                    <a:pt x="1876679" y="23101"/>
                  </a:lnTo>
                  <a:lnTo>
                    <a:pt x="1890356" y="26936"/>
                  </a:lnTo>
                  <a:lnTo>
                    <a:pt x="1896910" y="29743"/>
                  </a:lnTo>
                  <a:lnTo>
                    <a:pt x="1903196" y="33426"/>
                  </a:lnTo>
                  <a:lnTo>
                    <a:pt x="1907768" y="22148"/>
                  </a:lnTo>
                  <a:lnTo>
                    <a:pt x="1870367" y="203"/>
                  </a:lnTo>
                  <a:lnTo>
                    <a:pt x="1863839" y="0"/>
                  </a:lnTo>
                  <a:lnTo>
                    <a:pt x="1854771" y="368"/>
                  </a:lnTo>
                  <a:lnTo>
                    <a:pt x="1816785" y="14732"/>
                  </a:lnTo>
                  <a:lnTo>
                    <a:pt x="1806028" y="34912"/>
                  </a:lnTo>
                  <a:lnTo>
                    <a:pt x="1806028" y="52285"/>
                  </a:lnTo>
                  <a:lnTo>
                    <a:pt x="1836191" y="79451"/>
                  </a:lnTo>
                  <a:lnTo>
                    <a:pt x="1865058" y="87210"/>
                  </a:lnTo>
                  <a:lnTo>
                    <a:pt x="1871218" y="88912"/>
                  </a:lnTo>
                  <a:lnTo>
                    <a:pt x="1880235" y="91922"/>
                  </a:lnTo>
                  <a:lnTo>
                    <a:pt x="1883956" y="93992"/>
                  </a:lnTo>
                  <a:lnTo>
                    <a:pt x="1889836" y="99326"/>
                  </a:lnTo>
                  <a:lnTo>
                    <a:pt x="1891309" y="102717"/>
                  </a:lnTo>
                  <a:lnTo>
                    <a:pt x="1891309" y="112407"/>
                  </a:lnTo>
                  <a:lnTo>
                    <a:pt x="1888680" y="116916"/>
                  </a:lnTo>
                  <a:lnTo>
                    <a:pt x="1878152" y="123761"/>
                  </a:lnTo>
                  <a:lnTo>
                    <a:pt x="1870202" y="125476"/>
                  </a:lnTo>
                  <a:lnTo>
                    <a:pt x="1859534" y="125476"/>
                  </a:lnTo>
                  <a:lnTo>
                    <a:pt x="1818043" y="114325"/>
                  </a:lnTo>
                  <a:lnTo>
                    <a:pt x="1812175" y="109689"/>
                  </a:lnTo>
                  <a:lnTo>
                    <a:pt x="1802955" y="130378"/>
                  </a:lnTo>
                  <a:lnTo>
                    <a:pt x="1843201" y="146431"/>
                  </a:lnTo>
                  <a:lnTo>
                    <a:pt x="1859534" y="147599"/>
                  </a:lnTo>
                  <a:lnTo>
                    <a:pt x="1868601" y="147243"/>
                  </a:lnTo>
                  <a:lnTo>
                    <a:pt x="1906790" y="132918"/>
                  </a:lnTo>
                  <a:lnTo>
                    <a:pt x="1911756" y="125476"/>
                  </a:lnTo>
                  <a:lnTo>
                    <a:pt x="1915401" y="120078"/>
                  </a:lnTo>
                  <a:lnTo>
                    <a:pt x="1917547" y="112890"/>
                  </a:lnTo>
                  <a:lnTo>
                    <a:pt x="1917547" y="95681"/>
                  </a:lnTo>
                  <a:close/>
                </a:path>
                <a:path w="2425065" h="147955">
                  <a:moveTo>
                    <a:pt x="2045271" y="2044"/>
                  </a:moveTo>
                  <a:lnTo>
                    <a:pt x="1923503" y="2044"/>
                  </a:lnTo>
                  <a:lnTo>
                    <a:pt x="1923503" y="24612"/>
                  </a:lnTo>
                  <a:lnTo>
                    <a:pt x="1971065" y="24612"/>
                  </a:lnTo>
                  <a:lnTo>
                    <a:pt x="1971065" y="145554"/>
                  </a:lnTo>
                  <a:lnTo>
                    <a:pt x="1997722" y="145554"/>
                  </a:lnTo>
                  <a:lnTo>
                    <a:pt x="1997722" y="24612"/>
                  </a:lnTo>
                  <a:lnTo>
                    <a:pt x="2045271" y="24612"/>
                  </a:lnTo>
                  <a:lnTo>
                    <a:pt x="2045271" y="2044"/>
                  </a:lnTo>
                  <a:close/>
                </a:path>
                <a:path w="2425065" h="147955">
                  <a:moveTo>
                    <a:pt x="2193480" y="145554"/>
                  </a:moveTo>
                  <a:lnTo>
                    <a:pt x="2178494" y="112344"/>
                  </a:lnTo>
                  <a:lnTo>
                    <a:pt x="2169058" y="91440"/>
                  </a:lnTo>
                  <a:lnTo>
                    <a:pt x="2142439" y="32473"/>
                  </a:lnTo>
                  <a:lnTo>
                    <a:pt x="2142439" y="91440"/>
                  </a:lnTo>
                  <a:lnTo>
                    <a:pt x="2088527" y="91440"/>
                  </a:lnTo>
                  <a:lnTo>
                    <a:pt x="2115375" y="28702"/>
                  </a:lnTo>
                  <a:lnTo>
                    <a:pt x="2142439" y="91440"/>
                  </a:lnTo>
                  <a:lnTo>
                    <a:pt x="2142439" y="32473"/>
                  </a:lnTo>
                  <a:lnTo>
                    <a:pt x="2140737" y="28702"/>
                  </a:lnTo>
                  <a:lnTo>
                    <a:pt x="2128697" y="2044"/>
                  </a:lnTo>
                  <a:lnTo>
                    <a:pt x="2102472" y="2044"/>
                  </a:lnTo>
                  <a:lnTo>
                    <a:pt x="2037892" y="145554"/>
                  </a:lnTo>
                  <a:lnTo>
                    <a:pt x="2065362" y="145554"/>
                  </a:lnTo>
                  <a:lnTo>
                    <a:pt x="2079510" y="112344"/>
                  </a:lnTo>
                  <a:lnTo>
                    <a:pt x="2151253" y="112344"/>
                  </a:lnTo>
                  <a:lnTo>
                    <a:pt x="2165604" y="145554"/>
                  </a:lnTo>
                  <a:lnTo>
                    <a:pt x="2193480" y="145554"/>
                  </a:lnTo>
                  <a:close/>
                </a:path>
                <a:path w="2425065" h="147955">
                  <a:moveTo>
                    <a:pt x="2313406" y="122694"/>
                  </a:moveTo>
                  <a:lnTo>
                    <a:pt x="2238387" y="122694"/>
                  </a:lnTo>
                  <a:lnTo>
                    <a:pt x="2238387" y="2044"/>
                  </a:lnTo>
                  <a:lnTo>
                    <a:pt x="2211730" y="2044"/>
                  </a:lnTo>
                  <a:lnTo>
                    <a:pt x="2211730" y="122694"/>
                  </a:lnTo>
                  <a:lnTo>
                    <a:pt x="2211730" y="145554"/>
                  </a:lnTo>
                  <a:lnTo>
                    <a:pt x="2313406" y="145554"/>
                  </a:lnTo>
                  <a:lnTo>
                    <a:pt x="2313406" y="122694"/>
                  </a:lnTo>
                  <a:close/>
                </a:path>
                <a:path w="2425065" h="147955">
                  <a:moveTo>
                    <a:pt x="2424519" y="2044"/>
                  </a:moveTo>
                  <a:lnTo>
                    <a:pt x="2302751" y="2044"/>
                  </a:lnTo>
                  <a:lnTo>
                    <a:pt x="2302751" y="24612"/>
                  </a:lnTo>
                  <a:lnTo>
                    <a:pt x="2350312" y="24612"/>
                  </a:lnTo>
                  <a:lnTo>
                    <a:pt x="2350312" y="145554"/>
                  </a:lnTo>
                  <a:lnTo>
                    <a:pt x="2376957" y="145554"/>
                  </a:lnTo>
                  <a:lnTo>
                    <a:pt x="2376957" y="24612"/>
                  </a:lnTo>
                  <a:lnTo>
                    <a:pt x="2424519" y="24612"/>
                  </a:lnTo>
                  <a:lnTo>
                    <a:pt x="2424519" y="204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38" name="bg object 20">
              <a:extLst>
                <a:ext uri="{FF2B5EF4-FFF2-40B4-BE49-F238E27FC236}">
                  <a16:creationId xmlns:a16="http://schemas.microsoft.com/office/drawing/2014/main" id="{4283B9B1-EE44-DF2A-1DD5-5418FA20483C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70866" y="1162292"/>
              <a:ext cx="1626431" cy="184282"/>
            </a:xfrm>
            <a:prstGeom prst="rect">
              <a:avLst/>
            </a:prstGeom>
          </p:spPr>
        </p:pic>
        <p:pic>
          <p:nvPicPr>
            <p:cNvPr id="39" name="bg object 21">
              <a:extLst>
                <a:ext uri="{FF2B5EF4-FFF2-40B4-BE49-F238E27FC236}">
                  <a16:creationId xmlns:a16="http://schemas.microsoft.com/office/drawing/2014/main" id="{79FFB34F-FF92-6F56-E3D8-E822EEC63AC5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75193" y="1306787"/>
              <a:ext cx="107763" cy="87034"/>
            </a:xfrm>
            <a:prstGeom prst="rect">
              <a:avLst/>
            </a:prstGeom>
          </p:spPr>
        </p:pic>
        <p:pic>
          <p:nvPicPr>
            <p:cNvPr id="40" name="bg object 22">
              <a:extLst>
                <a:ext uri="{FF2B5EF4-FFF2-40B4-BE49-F238E27FC236}">
                  <a16:creationId xmlns:a16="http://schemas.microsoft.com/office/drawing/2014/main" id="{1FAA5AFC-851F-309D-3D04-72FCBBF1EFC2}"/>
                </a:ext>
              </a:extLst>
            </p:cNvPr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75193" y="1076971"/>
              <a:ext cx="110546" cy="84793"/>
            </a:xfrm>
            <a:prstGeom prst="rect">
              <a:avLst/>
            </a:prstGeom>
          </p:spPr>
        </p:pic>
        <p:sp>
          <p:nvSpPr>
            <p:cNvPr id="41" name="bg object 23">
              <a:extLst>
                <a:ext uri="{FF2B5EF4-FFF2-40B4-BE49-F238E27FC236}">
                  <a16:creationId xmlns:a16="http://schemas.microsoft.com/office/drawing/2014/main" id="{073B7DB9-1E94-D18B-D323-6179263D6B8F}"/>
                </a:ext>
              </a:extLst>
            </p:cNvPr>
            <p:cNvSpPr/>
            <p:nvPr/>
          </p:nvSpPr>
          <p:spPr>
            <a:xfrm>
              <a:off x="375183" y="854443"/>
              <a:ext cx="107950" cy="74930"/>
            </a:xfrm>
            <a:custGeom>
              <a:avLst/>
              <a:gdLst/>
              <a:ahLst/>
              <a:cxnLst/>
              <a:rect l="l" t="t" r="r" b="b"/>
              <a:pathLst>
                <a:path w="107950" h="74930">
                  <a:moveTo>
                    <a:pt x="107772" y="0"/>
                  </a:moveTo>
                  <a:lnTo>
                    <a:pt x="88392" y="0"/>
                  </a:lnTo>
                  <a:lnTo>
                    <a:pt x="88392" y="53340"/>
                  </a:lnTo>
                  <a:lnTo>
                    <a:pt x="0" y="53340"/>
                  </a:lnTo>
                  <a:lnTo>
                    <a:pt x="0" y="74930"/>
                  </a:lnTo>
                  <a:lnTo>
                    <a:pt x="107772" y="74930"/>
                  </a:lnTo>
                  <a:lnTo>
                    <a:pt x="107772" y="53340"/>
                  </a:lnTo>
                  <a:lnTo>
                    <a:pt x="10777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2" name="bg object 24">
              <a:extLst>
                <a:ext uri="{FF2B5EF4-FFF2-40B4-BE49-F238E27FC236}">
                  <a16:creationId xmlns:a16="http://schemas.microsoft.com/office/drawing/2014/main" id="{9B7F8C4C-AAF8-F4C5-3054-D710A34F6063}"/>
                </a:ext>
              </a:extLst>
            </p:cNvPr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75193" y="611628"/>
              <a:ext cx="107763" cy="102010"/>
            </a:xfrm>
            <a:prstGeom prst="rect">
              <a:avLst/>
            </a:prstGeom>
          </p:spPr>
        </p:pic>
        <p:pic>
          <p:nvPicPr>
            <p:cNvPr id="43" name="bg object 25">
              <a:extLst>
                <a:ext uri="{FF2B5EF4-FFF2-40B4-BE49-F238E27FC236}">
                  <a16:creationId xmlns:a16="http://schemas.microsoft.com/office/drawing/2014/main" id="{BA962C31-2627-FC57-4AB4-3B736E5901DC}"/>
                </a:ext>
              </a:extLst>
            </p:cNvPr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75197" y="384057"/>
              <a:ext cx="107763" cy="79947"/>
            </a:xfrm>
            <a:prstGeom prst="rect">
              <a:avLst/>
            </a:prstGeom>
          </p:spPr>
        </p:pic>
        <p:sp>
          <p:nvSpPr>
            <p:cNvPr id="44" name="bg object 26">
              <a:extLst>
                <a:ext uri="{FF2B5EF4-FFF2-40B4-BE49-F238E27FC236}">
                  <a16:creationId xmlns:a16="http://schemas.microsoft.com/office/drawing/2014/main" id="{2ACDD3D5-CC0F-6EC8-4A06-1B2CF2E629B0}"/>
                </a:ext>
              </a:extLst>
            </p:cNvPr>
            <p:cNvSpPr/>
            <p:nvPr/>
          </p:nvSpPr>
          <p:spPr>
            <a:xfrm>
              <a:off x="581799" y="375193"/>
              <a:ext cx="12700" cy="233045"/>
            </a:xfrm>
            <a:custGeom>
              <a:avLst/>
              <a:gdLst/>
              <a:ahLst/>
              <a:cxnLst/>
              <a:rect l="l" t="t" r="r" b="b"/>
              <a:pathLst>
                <a:path w="12700" h="233045">
                  <a:moveTo>
                    <a:pt x="12225" y="0"/>
                  </a:moveTo>
                  <a:lnTo>
                    <a:pt x="0" y="0"/>
                  </a:lnTo>
                  <a:lnTo>
                    <a:pt x="0" y="232817"/>
                  </a:lnTo>
                  <a:lnTo>
                    <a:pt x="12225" y="232817"/>
                  </a:lnTo>
                  <a:lnTo>
                    <a:pt x="1222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bg object 27">
              <a:extLst>
                <a:ext uri="{FF2B5EF4-FFF2-40B4-BE49-F238E27FC236}">
                  <a16:creationId xmlns:a16="http://schemas.microsoft.com/office/drawing/2014/main" id="{7C744BAB-7B2A-B575-783C-D7919A10F552}"/>
                </a:ext>
              </a:extLst>
            </p:cNvPr>
            <p:cNvSpPr/>
            <p:nvPr/>
          </p:nvSpPr>
          <p:spPr>
            <a:xfrm>
              <a:off x="1325245" y="638864"/>
              <a:ext cx="52069" cy="137160"/>
            </a:xfrm>
            <a:custGeom>
              <a:avLst/>
              <a:gdLst/>
              <a:ahLst/>
              <a:cxnLst/>
              <a:rect l="l" t="t" r="r" b="b"/>
              <a:pathLst>
                <a:path w="52069" h="137159">
                  <a:moveTo>
                    <a:pt x="51880" y="0"/>
                  </a:moveTo>
                  <a:lnTo>
                    <a:pt x="0" y="0"/>
                  </a:lnTo>
                  <a:lnTo>
                    <a:pt x="0" y="137101"/>
                  </a:lnTo>
                  <a:lnTo>
                    <a:pt x="20256" y="106758"/>
                  </a:lnTo>
                  <a:lnTo>
                    <a:pt x="35961" y="73494"/>
                  </a:lnTo>
                  <a:lnTo>
                    <a:pt x="46655" y="37759"/>
                  </a:lnTo>
                  <a:lnTo>
                    <a:pt x="5188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bg object 28">
              <a:extLst>
                <a:ext uri="{FF2B5EF4-FFF2-40B4-BE49-F238E27FC236}">
                  <a16:creationId xmlns:a16="http://schemas.microsoft.com/office/drawing/2014/main" id="{33AF8B9F-6EA4-84DF-B30E-6B49BC8F3F90}"/>
                </a:ext>
              </a:extLst>
            </p:cNvPr>
            <p:cNvSpPr/>
            <p:nvPr/>
          </p:nvSpPr>
          <p:spPr>
            <a:xfrm>
              <a:off x="639025" y="898740"/>
              <a:ext cx="738505" cy="496570"/>
            </a:xfrm>
            <a:custGeom>
              <a:avLst/>
              <a:gdLst/>
              <a:ahLst/>
              <a:cxnLst/>
              <a:rect l="l" t="t" r="r" b="b"/>
              <a:pathLst>
                <a:path w="738505" h="496569">
                  <a:moveTo>
                    <a:pt x="15113" y="263702"/>
                  </a:moveTo>
                  <a:lnTo>
                    <a:pt x="0" y="263702"/>
                  </a:lnTo>
                  <a:lnTo>
                    <a:pt x="0" y="496519"/>
                  </a:lnTo>
                  <a:lnTo>
                    <a:pt x="15113" y="496519"/>
                  </a:lnTo>
                  <a:lnTo>
                    <a:pt x="15113" y="263702"/>
                  </a:lnTo>
                  <a:close/>
                </a:path>
                <a:path w="738505" h="496569">
                  <a:moveTo>
                    <a:pt x="15113" y="38"/>
                  </a:moveTo>
                  <a:lnTo>
                    <a:pt x="0" y="38"/>
                  </a:lnTo>
                  <a:lnTo>
                    <a:pt x="0" y="232854"/>
                  </a:lnTo>
                  <a:lnTo>
                    <a:pt x="15113" y="232854"/>
                  </a:lnTo>
                  <a:lnTo>
                    <a:pt x="15113" y="38"/>
                  </a:lnTo>
                  <a:close/>
                </a:path>
                <a:path w="738505" h="496569">
                  <a:moveTo>
                    <a:pt x="75272" y="263702"/>
                  </a:moveTo>
                  <a:lnTo>
                    <a:pt x="57150" y="263702"/>
                  </a:lnTo>
                  <a:lnTo>
                    <a:pt x="57150" y="496519"/>
                  </a:lnTo>
                  <a:lnTo>
                    <a:pt x="75272" y="496519"/>
                  </a:lnTo>
                  <a:lnTo>
                    <a:pt x="75272" y="263702"/>
                  </a:lnTo>
                  <a:close/>
                </a:path>
                <a:path w="738505" h="496569">
                  <a:moveTo>
                    <a:pt x="75272" y="38"/>
                  </a:moveTo>
                  <a:lnTo>
                    <a:pt x="57150" y="38"/>
                  </a:lnTo>
                  <a:lnTo>
                    <a:pt x="57150" y="232854"/>
                  </a:lnTo>
                  <a:lnTo>
                    <a:pt x="75272" y="232854"/>
                  </a:lnTo>
                  <a:lnTo>
                    <a:pt x="75272" y="38"/>
                  </a:lnTo>
                  <a:close/>
                </a:path>
                <a:path w="738505" h="496569">
                  <a:moveTo>
                    <a:pt x="135407" y="263702"/>
                  </a:moveTo>
                  <a:lnTo>
                    <a:pt x="114338" y="263702"/>
                  </a:lnTo>
                  <a:lnTo>
                    <a:pt x="114338" y="496519"/>
                  </a:lnTo>
                  <a:lnTo>
                    <a:pt x="135407" y="496519"/>
                  </a:lnTo>
                  <a:lnTo>
                    <a:pt x="135407" y="263702"/>
                  </a:lnTo>
                  <a:close/>
                </a:path>
                <a:path w="738505" h="496569">
                  <a:moveTo>
                    <a:pt x="135407" y="38"/>
                  </a:moveTo>
                  <a:lnTo>
                    <a:pt x="114338" y="38"/>
                  </a:lnTo>
                  <a:lnTo>
                    <a:pt x="114338" y="232854"/>
                  </a:lnTo>
                  <a:lnTo>
                    <a:pt x="135407" y="232854"/>
                  </a:lnTo>
                  <a:lnTo>
                    <a:pt x="135407" y="38"/>
                  </a:lnTo>
                  <a:close/>
                </a:path>
                <a:path w="738505" h="496569">
                  <a:moveTo>
                    <a:pt x="195516" y="263702"/>
                  </a:moveTo>
                  <a:lnTo>
                    <a:pt x="171526" y="263702"/>
                  </a:lnTo>
                  <a:lnTo>
                    <a:pt x="171526" y="496519"/>
                  </a:lnTo>
                  <a:lnTo>
                    <a:pt x="195516" y="496519"/>
                  </a:lnTo>
                  <a:lnTo>
                    <a:pt x="195516" y="263702"/>
                  </a:lnTo>
                  <a:close/>
                </a:path>
                <a:path w="738505" h="496569">
                  <a:moveTo>
                    <a:pt x="195516" y="38"/>
                  </a:moveTo>
                  <a:lnTo>
                    <a:pt x="171526" y="38"/>
                  </a:lnTo>
                  <a:lnTo>
                    <a:pt x="171526" y="232854"/>
                  </a:lnTo>
                  <a:lnTo>
                    <a:pt x="195516" y="232854"/>
                  </a:lnTo>
                  <a:lnTo>
                    <a:pt x="195516" y="38"/>
                  </a:lnTo>
                  <a:close/>
                </a:path>
                <a:path w="738505" h="496569">
                  <a:moveTo>
                    <a:pt x="255651" y="263702"/>
                  </a:moveTo>
                  <a:lnTo>
                    <a:pt x="228714" y="263702"/>
                  </a:lnTo>
                  <a:lnTo>
                    <a:pt x="228714" y="496519"/>
                  </a:lnTo>
                  <a:lnTo>
                    <a:pt x="255651" y="496519"/>
                  </a:lnTo>
                  <a:lnTo>
                    <a:pt x="255651" y="263702"/>
                  </a:lnTo>
                  <a:close/>
                </a:path>
                <a:path w="738505" h="496569">
                  <a:moveTo>
                    <a:pt x="255651" y="38"/>
                  </a:moveTo>
                  <a:lnTo>
                    <a:pt x="228714" y="38"/>
                  </a:lnTo>
                  <a:lnTo>
                    <a:pt x="228714" y="232854"/>
                  </a:lnTo>
                  <a:lnTo>
                    <a:pt x="255651" y="232854"/>
                  </a:lnTo>
                  <a:lnTo>
                    <a:pt x="255651" y="38"/>
                  </a:lnTo>
                  <a:close/>
                </a:path>
                <a:path w="738505" h="496569">
                  <a:moveTo>
                    <a:pt x="315798" y="263702"/>
                  </a:moveTo>
                  <a:lnTo>
                    <a:pt x="285877" y="263702"/>
                  </a:lnTo>
                  <a:lnTo>
                    <a:pt x="285877" y="496519"/>
                  </a:lnTo>
                  <a:lnTo>
                    <a:pt x="315798" y="496519"/>
                  </a:lnTo>
                  <a:lnTo>
                    <a:pt x="315798" y="263702"/>
                  </a:lnTo>
                  <a:close/>
                </a:path>
                <a:path w="738505" h="496569">
                  <a:moveTo>
                    <a:pt x="315798" y="38"/>
                  </a:moveTo>
                  <a:lnTo>
                    <a:pt x="285877" y="38"/>
                  </a:lnTo>
                  <a:lnTo>
                    <a:pt x="285877" y="232854"/>
                  </a:lnTo>
                  <a:lnTo>
                    <a:pt x="315798" y="232854"/>
                  </a:lnTo>
                  <a:lnTo>
                    <a:pt x="315798" y="38"/>
                  </a:lnTo>
                  <a:close/>
                </a:path>
                <a:path w="738505" h="496569">
                  <a:moveTo>
                    <a:pt x="375932" y="263702"/>
                  </a:moveTo>
                  <a:lnTo>
                    <a:pt x="343103" y="263702"/>
                  </a:lnTo>
                  <a:lnTo>
                    <a:pt x="343103" y="496519"/>
                  </a:lnTo>
                  <a:lnTo>
                    <a:pt x="375932" y="496519"/>
                  </a:lnTo>
                  <a:lnTo>
                    <a:pt x="375932" y="263702"/>
                  </a:lnTo>
                  <a:close/>
                </a:path>
                <a:path w="738505" h="496569">
                  <a:moveTo>
                    <a:pt x="375932" y="38"/>
                  </a:moveTo>
                  <a:lnTo>
                    <a:pt x="343103" y="38"/>
                  </a:lnTo>
                  <a:lnTo>
                    <a:pt x="343103" y="232854"/>
                  </a:lnTo>
                  <a:lnTo>
                    <a:pt x="375932" y="232854"/>
                  </a:lnTo>
                  <a:lnTo>
                    <a:pt x="375932" y="38"/>
                  </a:lnTo>
                  <a:close/>
                </a:path>
                <a:path w="738505" h="496569">
                  <a:moveTo>
                    <a:pt x="436067" y="263702"/>
                  </a:moveTo>
                  <a:lnTo>
                    <a:pt x="400253" y="263702"/>
                  </a:lnTo>
                  <a:lnTo>
                    <a:pt x="400253" y="496519"/>
                  </a:lnTo>
                  <a:lnTo>
                    <a:pt x="436067" y="496519"/>
                  </a:lnTo>
                  <a:lnTo>
                    <a:pt x="436067" y="263702"/>
                  </a:lnTo>
                  <a:close/>
                </a:path>
                <a:path w="738505" h="496569">
                  <a:moveTo>
                    <a:pt x="436067" y="38"/>
                  </a:moveTo>
                  <a:lnTo>
                    <a:pt x="400253" y="38"/>
                  </a:lnTo>
                  <a:lnTo>
                    <a:pt x="400253" y="232854"/>
                  </a:lnTo>
                  <a:lnTo>
                    <a:pt x="436067" y="232854"/>
                  </a:lnTo>
                  <a:lnTo>
                    <a:pt x="436067" y="38"/>
                  </a:lnTo>
                  <a:close/>
                </a:path>
                <a:path w="738505" h="496569">
                  <a:moveTo>
                    <a:pt x="496176" y="76"/>
                  </a:moveTo>
                  <a:lnTo>
                    <a:pt x="457454" y="0"/>
                  </a:lnTo>
                  <a:lnTo>
                    <a:pt x="457454" y="232854"/>
                  </a:lnTo>
                  <a:lnTo>
                    <a:pt x="496176" y="232854"/>
                  </a:lnTo>
                  <a:lnTo>
                    <a:pt x="496176" y="76"/>
                  </a:lnTo>
                  <a:close/>
                </a:path>
                <a:path w="738505" h="496569">
                  <a:moveTo>
                    <a:pt x="496189" y="263702"/>
                  </a:moveTo>
                  <a:lnTo>
                    <a:pt x="457454" y="263702"/>
                  </a:lnTo>
                  <a:lnTo>
                    <a:pt x="457454" y="496519"/>
                  </a:lnTo>
                  <a:lnTo>
                    <a:pt x="496189" y="496443"/>
                  </a:lnTo>
                  <a:lnTo>
                    <a:pt x="496189" y="263702"/>
                  </a:lnTo>
                  <a:close/>
                </a:path>
                <a:path w="738505" h="496569">
                  <a:moveTo>
                    <a:pt x="556361" y="8928"/>
                  </a:moveTo>
                  <a:lnTo>
                    <a:pt x="546176" y="6350"/>
                  </a:lnTo>
                  <a:lnTo>
                    <a:pt x="535825" y="4203"/>
                  </a:lnTo>
                  <a:lnTo>
                    <a:pt x="525310" y="2489"/>
                  </a:lnTo>
                  <a:lnTo>
                    <a:pt x="514642" y="1219"/>
                  </a:lnTo>
                  <a:lnTo>
                    <a:pt x="514642" y="232803"/>
                  </a:lnTo>
                  <a:lnTo>
                    <a:pt x="556361" y="232803"/>
                  </a:lnTo>
                  <a:lnTo>
                    <a:pt x="556361" y="8928"/>
                  </a:lnTo>
                  <a:close/>
                </a:path>
                <a:path w="738505" h="496569">
                  <a:moveTo>
                    <a:pt x="556374" y="263702"/>
                  </a:moveTo>
                  <a:lnTo>
                    <a:pt x="514642" y="263702"/>
                  </a:lnTo>
                  <a:lnTo>
                    <a:pt x="514642" y="495338"/>
                  </a:lnTo>
                  <a:lnTo>
                    <a:pt x="525310" y="494055"/>
                  </a:lnTo>
                  <a:lnTo>
                    <a:pt x="535825" y="492340"/>
                  </a:lnTo>
                  <a:lnTo>
                    <a:pt x="546176" y="490194"/>
                  </a:lnTo>
                  <a:lnTo>
                    <a:pt x="556374" y="487616"/>
                  </a:lnTo>
                  <a:lnTo>
                    <a:pt x="556374" y="263702"/>
                  </a:lnTo>
                  <a:close/>
                </a:path>
                <a:path w="738505" h="496569">
                  <a:moveTo>
                    <a:pt x="616508" y="263702"/>
                  </a:moveTo>
                  <a:lnTo>
                    <a:pt x="571830" y="263702"/>
                  </a:lnTo>
                  <a:lnTo>
                    <a:pt x="571830" y="482815"/>
                  </a:lnTo>
                  <a:lnTo>
                    <a:pt x="583438" y="478459"/>
                  </a:lnTo>
                  <a:lnTo>
                    <a:pt x="594766" y="473532"/>
                  </a:lnTo>
                  <a:lnTo>
                    <a:pt x="605802" y="468058"/>
                  </a:lnTo>
                  <a:lnTo>
                    <a:pt x="616508" y="462089"/>
                  </a:lnTo>
                  <a:lnTo>
                    <a:pt x="616508" y="263702"/>
                  </a:lnTo>
                  <a:close/>
                </a:path>
                <a:path w="738505" h="496569">
                  <a:moveTo>
                    <a:pt x="616508" y="34429"/>
                  </a:moveTo>
                  <a:lnTo>
                    <a:pt x="605802" y="28473"/>
                  </a:lnTo>
                  <a:lnTo>
                    <a:pt x="594766" y="23025"/>
                  </a:lnTo>
                  <a:lnTo>
                    <a:pt x="583438" y="18097"/>
                  </a:lnTo>
                  <a:lnTo>
                    <a:pt x="571830" y="13741"/>
                  </a:lnTo>
                  <a:lnTo>
                    <a:pt x="571830" y="232854"/>
                  </a:lnTo>
                  <a:lnTo>
                    <a:pt x="616508" y="232854"/>
                  </a:lnTo>
                  <a:lnTo>
                    <a:pt x="616508" y="34429"/>
                  </a:lnTo>
                  <a:close/>
                </a:path>
                <a:path w="738505" h="496569">
                  <a:moveTo>
                    <a:pt x="676605" y="263702"/>
                  </a:moveTo>
                  <a:lnTo>
                    <a:pt x="629018" y="263702"/>
                  </a:lnTo>
                  <a:lnTo>
                    <a:pt x="629018" y="454164"/>
                  </a:lnTo>
                  <a:lnTo>
                    <a:pt x="641908" y="444868"/>
                  </a:lnTo>
                  <a:lnTo>
                    <a:pt x="654177" y="434771"/>
                  </a:lnTo>
                  <a:lnTo>
                    <a:pt x="665759" y="423926"/>
                  </a:lnTo>
                  <a:lnTo>
                    <a:pt x="676605" y="412356"/>
                  </a:lnTo>
                  <a:lnTo>
                    <a:pt x="676605" y="263702"/>
                  </a:lnTo>
                  <a:close/>
                </a:path>
                <a:path w="738505" h="496569">
                  <a:moveTo>
                    <a:pt x="676617" y="84201"/>
                  </a:moveTo>
                  <a:lnTo>
                    <a:pt x="665772" y="72656"/>
                  </a:lnTo>
                  <a:lnTo>
                    <a:pt x="654189" y="61810"/>
                  </a:lnTo>
                  <a:lnTo>
                    <a:pt x="641934" y="51714"/>
                  </a:lnTo>
                  <a:lnTo>
                    <a:pt x="629031" y="42392"/>
                  </a:lnTo>
                  <a:lnTo>
                    <a:pt x="629031" y="232854"/>
                  </a:lnTo>
                  <a:lnTo>
                    <a:pt x="676617" y="232854"/>
                  </a:lnTo>
                  <a:lnTo>
                    <a:pt x="676617" y="84201"/>
                  </a:lnTo>
                  <a:close/>
                </a:path>
                <a:path w="738505" h="496569">
                  <a:moveTo>
                    <a:pt x="738098" y="263702"/>
                  </a:moveTo>
                  <a:lnTo>
                    <a:pt x="686219" y="263702"/>
                  </a:lnTo>
                  <a:lnTo>
                    <a:pt x="686219" y="400761"/>
                  </a:lnTo>
                  <a:lnTo>
                    <a:pt x="706475" y="370446"/>
                  </a:lnTo>
                  <a:lnTo>
                    <a:pt x="722172" y="337197"/>
                  </a:lnTo>
                  <a:lnTo>
                    <a:pt x="732866" y="301472"/>
                  </a:lnTo>
                  <a:lnTo>
                    <a:pt x="738098" y="263702"/>
                  </a:lnTo>
                  <a:close/>
                </a:path>
                <a:path w="738505" h="496569">
                  <a:moveTo>
                    <a:pt x="738098" y="232816"/>
                  </a:moveTo>
                  <a:lnTo>
                    <a:pt x="732853" y="195072"/>
                  </a:lnTo>
                  <a:lnTo>
                    <a:pt x="722160" y="159359"/>
                  </a:lnTo>
                  <a:lnTo>
                    <a:pt x="706462" y="126111"/>
                  </a:lnTo>
                  <a:lnTo>
                    <a:pt x="686219" y="95796"/>
                  </a:lnTo>
                  <a:lnTo>
                    <a:pt x="686219" y="232816"/>
                  </a:lnTo>
                  <a:lnTo>
                    <a:pt x="738098" y="23281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bg object 29">
              <a:extLst>
                <a:ext uri="{FF2B5EF4-FFF2-40B4-BE49-F238E27FC236}">
                  <a16:creationId xmlns:a16="http://schemas.microsoft.com/office/drawing/2014/main" id="{7F0C5F48-99D3-1EFB-C3B7-963BFB477B0B}"/>
                </a:ext>
              </a:extLst>
            </p:cNvPr>
            <p:cNvSpPr/>
            <p:nvPr/>
          </p:nvSpPr>
          <p:spPr>
            <a:xfrm>
              <a:off x="581799" y="1162442"/>
              <a:ext cx="12700" cy="233045"/>
            </a:xfrm>
            <a:custGeom>
              <a:avLst/>
              <a:gdLst/>
              <a:ahLst/>
              <a:cxnLst/>
              <a:rect l="l" t="t" r="r" b="b"/>
              <a:pathLst>
                <a:path w="12700" h="233044">
                  <a:moveTo>
                    <a:pt x="12225" y="0"/>
                  </a:moveTo>
                  <a:lnTo>
                    <a:pt x="0" y="0"/>
                  </a:lnTo>
                  <a:lnTo>
                    <a:pt x="0" y="232817"/>
                  </a:lnTo>
                  <a:lnTo>
                    <a:pt x="12225" y="232817"/>
                  </a:lnTo>
                  <a:lnTo>
                    <a:pt x="1222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bg object 30">
              <a:extLst>
                <a:ext uri="{FF2B5EF4-FFF2-40B4-BE49-F238E27FC236}">
                  <a16:creationId xmlns:a16="http://schemas.microsoft.com/office/drawing/2014/main" id="{96D71DF6-44D5-F95B-22EB-89F6A9F58749}"/>
                </a:ext>
              </a:extLst>
            </p:cNvPr>
            <p:cNvSpPr/>
            <p:nvPr/>
          </p:nvSpPr>
          <p:spPr>
            <a:xfrm>
              <a:off x="639025" y="375196"/>
              <a:ext cx="738505" cy="496570"/>
            </a:xfrm>
            <a:custGeom>
              <a:avLst/>
              <a:gdLst/>
              <a:ahLst/>
              <a:cxnLst/>
              <a:rect l="l" t="t" r="r" b="b"/>
              <a:pathLst>
                <a:path w="738505" h="496569">
                  <a:moveTo>
                    <a:pt x="15113" y="263664"/>
                  </a:moveTo>
                  <a:lnTo>
                    <a:pt x="0" y="263664"/>
                  </a:lnTo>
                  <a:lnTo>
                    <a:pt x="0" y="496493"/>
                  </a:lnTo>
                  <a:lnTo>
                    <a:pt x="15113" y="496493"/>
                  </a:lnTo>
                  <a:lnTo>
                    <a:pt x="15113" y="263664"/>
                  </a:lnTo>
                  <a:close/>
                </a:path>
                <a:path w="738505" h="496569">
                  <a:moveTo>
                    <a:pt x="15113" y="0"/>
                  </a:moveTo>
                  <a:lnTo>
                    <a:pt x="0" y="0"/>
                  </a:lnTo>
                  <a:lnTo>
                    <a:pt x="0" y="232816"/>
                  </a:lnTo>
                  <a:lnTo>
                    <a:pt x="15113" y="232816"/>
                  </a:lnTo>
                  <a:lnTo>
                    <a:pt x="15113" y="0"/>
                  </a:lnTo>
                  <a:close/>
                </a:path>
                <a:path w="738505" h="496569">
                  <a:moveTo>
                    <a:pt x="75272" y="263664"/>
                  </a:moveTo>
                  <a:lnTo>
                    <a:pt x="57150" y="263664"/>
                  </a:lnTo>
                  <a:lnTo>
                    <a:pt x="57150" y="496493"/>
                  </a:lnTo>
                  <a:lnTo>
                    <a:pt x="75272" y="496493"/>
                  </a:lnTo>
                  <a:lnTo>
                    <a:pt x="75272" y="263664"/>
                  </a:lnTo>
                  <a:close/>
                </a:path>
                <a:path w="738505" h="496569">
                  <a:moveTo>
                    <a:pt x="75272" y="0"/>
                  </a:moveTo>
                  <a:lnTo>
                    <a:pt x="57150" y="0"/>
                  </a:lnTo>
                  <a:lnTo>
                    <a:pt x="57150" y="232816"/>
                  </a:lnTo>
                  <a:lnTo>
                    <a:pt x="75272" y="232816"/>
                  </a:lnTo>
                  <a:lnTo>
                    <a:pt x="75272" y="0"/>
                  </a:lnTo>
                  <a:close/>
                </a:path>
                <a:path w="738505" h="496569">
                  <a:moveTo>
                    <a:pt x="135407" y="263664"/>
                  </a:moveTo>
                  <a:lnTo>
                    <a:pt x="114338" y="263664"/>
                  </a:lnTo>
                  <a:lnTo>
                    <a:pt x="114338" y="496493"/>
                  </a:lnTo>
                  <a:lnTo>
                    <a:pt x="135407" y="496493"/>
                  </a:lnTo>
                  <a:lnTo>
                    <a:pt x="135407" y="263664"/>
                  </a:lnTo>
                  <a:close/>
                </a:path>
                <a:path w="738505" h="496569">
                  <a:moveTo>
                    <a:pt x="135407" y="0"/>
                  </a:moveTo>
                  <a:lnTo>
                    <a:pt x="114338" y="0"/>
                  </a:lnTo>
                  <a:lnTo>
                    <a:pt x="114338" y="232816"/>
                  </a:lnTo>
                  <a:lnTo>
                    <a:pt x="135407" y="232816"/>
                  </a:lnTo>
                  <a:lnTo>
                    <a:pt x="135407" y="0"/>
                  </a:lnTo>
                  <a:close/>
                </a:path>
                <a:path w="738505" h="496569">
                  <a:moveTo>
                    <a:pt x="195516" y="263664"/>
                  </a:moveTo>
                  <a:lnTo>
                    <a:pt x="171526" y="263664"/>
                  </a:lnTo>
                  <a:lnTo>
                    <a:pt x="171526" y="496493"/>
                  </a:lnTo>
                  <a:lnTo>
                    <a:pt x="195516" y="496493"/>
                  </a:lnTo>
                  <a:lnTo>
                    <a:pt x="195516" y="263664"/>
                  </a:lnTo>
                  <a:close/>
                </a:path>
                <a:path w="738505" h="496569">
                  <a:moveTo>
                    <a:pt x="195516" y="0"/>
                  </a:moveTo>
                  <a:lnTo>
                    <a:pt x="171526" y="0"/>
                  </a:lnTo>
                  <a:lnTo>
                    <a:pt x="171526" y="232816"/>
                  </a:lnTo>
                  <a:lnTo>
                    <a:pt x="195516" y="232816"/>
                  </a:lnTo>
                  <a:lnTo>
                    <a:pt x="195516" y="0"/>
                  </a:lnTo>
                  <a:close/>
                </a:path>
                <a:path w="738505" h="496569">
                  <a:moveTo>
                    <a:pt x="255651" y="263664"/>
                  </a:moveTo>
                  <a:lnTo>
                    <a:pt x="228714" y="263664"/>
                  </a:lnTo>
                  <a:lnTo>
                    <a:pt x="228714" y="496493"/>
                  </a:lnTo>
                  <a:lnTo>
                    <a:pt x="255651" y="496493"/>
                  </a:lnTo>
                  <a:lnTo>
                    <a:pt x="255651" y="263664"/>
                  </a:lnTo>
                  <a:close/>
                </a:path>
                <a:path w="738505" h="496569">
                  <a:moveTo>
                    <a:pt x="255651" y="0"/>
                  </a:moveTo>
                  <a:lnTo>
                    <a:pt x="228714" y="0"/>
                  </a:lnTo>
                  <a:lnTo>
                    <a:pt x="228714" y="232816"/>
                  </a:lnTo>
                  <a:lnTo>
                    <a:pt x="255651" y="232816"/>
                  </a:lnTo>
                  <a:lnTo>
                    <a:pt x="255651" y="0"/>
                  </a:lnTo>
                  <a:close/>
                </a:path>
                <a:path w="738505" h="496569">
                  <a:moveTo>
                    <a:pt x="315798" y="263664"/>
                  </a:moveTo>
                  <a:lnTo>
                    <a:pt x="285877" y="263664"/>
                  </a:lnTo>
                  <a:lnTo>
                    <a:pt x="285877" y="496493"/>
                  </a:lnTo>
                  <a:lnTo>
                    <a:pt x="315798" y="496493"/>
                  </a:lnTo>
                  <a:lnTo>
                    <a:pt x="315798" y="263664"/>
                  </a:lnTo>
                  <a:close/>
                </a:path>
                <a:path w="738505" h="496569">
                  <a:moveTo>
                    <a:pt x="315798" y="0"/>
                  </a:moveTo>
                  <a:lnTo>
                    <a:pt x="285877" y="0"/>
                  </a:lnTo>
                  <a:lnTo>
                    <a:pt x="285877" y="232816"/>
                  </a:lnTo>
                  <a:lnTo>
                    <a:pt x="315798" y="232816"/>
                  </a:lnTo>
                  <a:lnTo>
                    <a:pt x="315798" y="0"/>
                  </a:lnTo>
                  <a:close/>
                </a:path>
                <a:path w="738505" h="496569">
                  <a:moveTo>
                    <a:pt x="375932" y="263664"/>
                  </a:moveTo>
                  <a:lnTo>
                    <a:pt x="343103" y="263664"/>
                  </a:lnTo>
                  <a:lnTo>
                    <a:pt x="343103" y="496493"/>
                  </a:lnTo>
                  <a:lnTo>
                    <a:pt x="375932" y="496493"/>
                  </a:lnTo>
                  <a:lnTo>
                    <a:pt x="375932" y="263664"/>
                  </a:lnTo>
                  <a:close/>
                </a:path>
                <a:path w="738505" h="496569">
                  <a:moveTo>
                    <a:pt x="375932" y="0"/>
                  </a:moveTo>
                  <a:lnTo>
                    <a:pt x="343103" y="0"/>
                  </a:lnTo>
                  <a:lnTo>
                    <a:pt x="343103" y="232816"/>
                  </a:lnTo>
                  <a:lnTo>
                    <a:pt x="375932" y="232816"/>
                  </a:lnTo>
                  <a:lnTo>
                    <a:pt x="375932" y="0"/>
                  </a:lnTo>
                  <a:close/>
                </a:path>
                <a:path w="738505" h="496569">
                  <a:moveTo>
                    <a:pt x="436067" y="263664"/>
                  </a:moveTo>
                  <a:lnTo>
                    <a:pt x="400253" y="263664"/>
                  </a:lnTo>
                  <a:lnTo>
                    <a:pt x="400253" y="496493"/>
                  </a:lnTo>
                  <a:lnTo>
                    <a:pt x="436067" y="496493"/>
                  </a:lnTo>
                  <a:lnTo>
                    <a:pt x="436067" y="263664"/>
                  </a:lnTo>
                  <a:close/>
                </a:path>
                <a:path w="738505" h="496569">
                  <a:moveTo>
                    <a:pt x="436067" y="0"/>
                  </a:moveTo>
                  <a:lnTo>
                    <a:pt x="400253" y="0"/>
                  </a:lnTo>
                  <a:lnTo>
                    <a:pt x="400253" y="232816"/>
                  </a:lnTo>
                  <a:lnTo>
                    <a:pt x="436067" y="232816"/>
                  </a:lnTo>
                  <a:lnTo>
                    <a:pt x="436067" y="0"/>
                  </a:lnTo>
                  <a:close/>
                </a:path>
                <a:path w="738505" h="496569">
                  <a:moveTo>
                    <a:pt x="496176" y="101"/>
                  </a:moveTo>
                  <a:lnTo>
                    <a:pt x="457454" y="0"/>
                  </a:lnTo>
                  <a:lnTo>
                    <a:pt x="457454" y="232816"/>
                  </a:lnTo>
                  <a:lnTo>
                    <a:pt x="496176" y="232816"/>
                  </a:lnTo>
                  <a:lnTo>
                    <a:pt x="496176" y="101"/>
                  </a:lnTo>
                  <a:close/>
                </a:path>
                <a:path w="738505" h="496569">
                  <a:moveTo>
                    <a:pt x="496189" y="263677"/>
                  </a:moveTo>
                  <a:lnTo>
                    <a:pt x="457454" y="263677"/>
                  </a:lnTo>
                  <a:lnTo>
                    <a:pt x="457454" y="496493"/>
                  </a:lnTo>
                  <a:lnTo>
                    <a:pt x="496189" y="496404"/>
                  </a:lnTo>
                  <a:lnTo>
                    <a:pt x="496189" y="263677"/>
                  </a:lnTo>
                  <a:close/>
                </a:path>
                <a:path w="738505" h="496569">
                  <a:moveTo>
                    <a:pt x="556361" y="8902"/>
                  </a:moveTo>
                  <a:lnTo>
                    <a:pt x="546176" y="6324"/>
                  </a:lnTo>
                  <a:lnTo>
                    <a:pt x="535825" y="4178"/>
                  </a:lnTo>
                  <a:lnTo>
                    <a:pt x="525310" y="2463"/>
                  </a:lnTo>
                  <a:lnTo>
                    <a:pt x="514642" y="1193"/>
                  </a:lnTo>
                  <a:lnTo>
                    <a:pt x="514642" y="232816"/>
                  </a:lnTo>
                  <a:lnTo>
                    <a:pt x="556361" y="232816"/>
                  </a:lnTo>
                  <a:lnTo>
                    <a:pt x="556361" y="8902"/>
                  </a:lnTo>
                  <a:close/>
                </a:path>
                <a:path w="738505" h="496569">
                  <a:moveTo>
                    <a:pt x="556374" y="263677"/>
                  </a:moveTo>
                  <a:lnTo>
                    <a:pt x="514642" y="263677"/>
                  </a:lnTo>
                  <a:lnTo>
                    <a:pt x="514642" y="495312"/>
                  </a:lnTo>
                  <a:lnTo>
                    <a:pt x="525310" y="494042"/>
                  </a:lnTo>
                  <a:lnTo>
                    <a:pt x="535825" y="492340"/>
                  </a:lnTo>
                  <a:lnTo>
                    <a:pt x="546176" y="490207"/>
                  </a:lnTo>
                  <a:lnTo>
                    <a:pt x="556374" y="487641"/>
                  </a:lnTo>
                  <a:lnTo>
                    <a:pt x="556374" y="263677"/>
                  </a:lnTo>
                  <a:close/>
                </a:path>
                <a:path w="738505" h="496569">
                  <a:moveTo>
                    <a:pt x="616508" y="263677"/>
                  </a:moveTo>
                  <a:lnTo>
                    <a:pt x="571830" y="263677"/>
                  </a:lnTo>
                  <a:lnTo>
                    <a:pt x="571830" y="482790"/>
                  </a:lnTo>
                  <a:lnTo>
                    <a:pt x="583438" y="478434"/>
                  </a:lnTo>
                  <a:lnTo>
                    <a:pt x="594766" y="473519"/>
                  </a:lnTo>
                  <a:lnTo>
                    <a:pt x="605802" y="468071"/>
                  </a:lnTo>
                  <a:lnTo>
                    <a:pt x="616508" y="462089"/>
                  </a:lnTo>
                  <a:lnTo>
                    <a:pt x="616508" y="263677"/>
                  </a:lnTo>
                  <a:close/>
                </a:path>
                <a:path w="738505" h="496569">
                  <a:moveTo>
                    <a:pt x="616508" y="34442"/>
                  </a:moveTo>
                  <a:lnTo>
                    <a:pt x="605802" y="28473"/>
                  </a:lnTo>
                  <a:lnTo>
                    <a:pt x="594766" y="23025"/>
                  </a:lnTo>
                  <a:lnTo>
                    <a:pt x="583438" y="18110"/>
                  </a:lnTo>
                  <a:lnTo>
                    <a:pt x="571830" y="13741"/>
                  </a:lnTo>
                  <a:lnTo>
                    <a:pt x="571830" y="232816"/>
                  </a:lnTo>
                  <a:lnTo>
                    <a:pt x="616508" y="232816"/>
                  </a:lnTo>
                  <a:lnTo>
                    <a:pt x="616508" y="34442"/>
                  </a:lnTo>
                  <a:close/>
                </a:path>
                <a:path w="738505" h="496569">
                  <a:moveTo>
                    <a:pt x="676605" y="263677"/>
                  </a:moveTo>
                  <a:lnTo>
                    <a:pt x="629018" y="263677"/>
                  </a:lnTo>
                  <a:lnTo>
                    <a:pt x="629018" y="454177"/>
                  </a:lnTo>
                  <a:lnTo>
                    <a:pt x="641908" y="444855"/>
                  </a:lnTo>
                  <a:lnTo>
                    <a:pt x="654177" y="434759"/>
                  </a:lnTo>
                  <a:lnTo>
                    <a:pt x="665759" y="423900"/>
                  </a:lnTo>
                  <a:lnTo>
                    <a:pt x="676605" y="412318"/>
                  </a:lnTo>
                  <a:lnTo>
                    <a:pt x="676605" y="263677"/>
                  </a:lnTo>
                  <a:close/>
                </a:path>
                <a:path w="738505" h="496569">
                  <a:moveTo>
                    <a:pt x="676617" y="84226"/>
                  </a:moveTo>
                  <a:lnTo>
                    <a:pt x="665772" y="72644"/>
                  </a:lnTo>
                  <a:lnTo>
                    <a:pt x="654189" y="61785"/>
                  </a:lnTo>
                  <a:lnTo>
                    <a:pt x="641934" y="51689"/>
                  </a:lnTo>
                  <a:lnTo>
                    <a:pt x="629031" y="42367"/>
                  </a:lnTo>
                  <a:lnTo>
                    <a:pt x="629031" y="232816"/>
                  </a:lnTo>
                  <a:lnTo>
                    <a:pt x="676617" y="232816"/>
                  </a:lnTo>
                  <a:lnTo>
                    <a:pt x="676617" y="84226"/>
                  </a:lnTo>
                  <a:close/>
                </a:path>
                <a:path w="738505" h="496569">
                  <a:moveTo>
                    <a:pt x="738098" y="232816"/>
                  </a:moveTo>
                  <a:lnTo>
                    <a:pt x="732853" y="195059"/>
                  </a:lnTo>
                  <a:lnTo>
                    <a:pt x="722160" y="159334"/>
                  </a:lnTo>
                  <a:lnTo>
                    <a:pt x="706462" y="126072"/>
                  </a:lnTo>
                  <a:lnTo>
                    <a:pt x="686219" y="95758"/>
                  </a:lnTo>
                  <a:lnTo>
                    <a:pt x="686219" y="232816"/>
                  </a:lnTo>
                  <a:lnTo>
                    <a:pt x="738098" y="23281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bg object 31">
              <a:extLst>
                <a:ext uri="{FF2B5EF4-FFF2-40B4-BE49-F238E27FC236}">
                  <a16:creationId xmlns:a16="http://schemas.microsoft.com/office/drawing/2014/main" id="{D2EBA122-8C09-21E2-8EF8-CB6305CFB28D}"/>
                </a:ext>
              </a:extLst>
            </p:cNvPr>
            <p:cNvSpPr/>
            <p:nvPr/>
          </p:nvSpPr>
          <p:spPr>
            <a:xfrm>
              <a:off x="581787" y="638860"/>
              <a:ext cx="12700" cy="492759"/>
            </a:xfrm>
            <a:custGeom>
              <a:avLst/>
              <a:gdLst/>
              <a:ahLst/>
              <a:cxnLst/>
              <a:rect l="l" t="t" r="r" b="b"/>
              <a:pathLst>
                <a:path w="12700" h="492759">
                  <a:moveTo>
                    <a:pt x="12230" y="259918"/>
                  </a:moveTo>
                  <a:lnTo>
                    <a:pt x="0" y="259918"/>
                  </a:lnTo>
                  <a:lnTo>
                    <a:pt x="0" y="492734"/>
                  </a:lnTo>
                  <a:lnTo>
                    <a:pt x="12230" y="492734"/>
                  </a:lnTo>
                  <a:lnTo>
                    <a:pt x="12230" y="259918"/>
                  </a:lnTo>
                  <a:close/>
                </a:path>
                <a:path w="12700" h="492759">
                  <a:moveTo>
                    <a:pt x="12230" y="0"/>
                  </a:moveTo>
                  <a:lnTo>
                    <a:pt x="0" y="0"/>
                  </a:lnTo>
                  <a:lnTo>
                    <a:pt x="0" y="232829"/>
                  </a:lnTo>
                  <a:lnTo>
                    <a:pt x="12230" y="232829"/>
                  </a:lnTo>
                  <a:lnTo>
                    <a:pt x="1223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51" name="Grafik 50" descr="Ein Bild, das Kreis, Grafiken, Design enthält.&#10;&#10;Automatisch generierte Beschreibung">
            <a:extLst>
              <a:ext uri="{FF2B5EF4-FFF2-40B4-BE49-F238E27FC236}">
                <a16:creationId xmlns:a16="http://schemas.microsoft.com/office/drawing/2014/main" id="{038A1B44-E422-706C-E7C9-C31750E0F504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35600" y="964800"/>
            <a:ext cx="529718" cy="53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7879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</p:sldLayoutIdLst>
  <p:txStyles>
    <p:titleStyle>
      <a:lvl1pPr>
        <a:defRPr>
          <a:solidFill>
            <a:srgbClr val="00B050"/>
          </a:solidFill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02B69FB-3CFB-E92C-DA43-4651D996C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8000" dirty="0"/>
              <a:t>Tumbler: Roboter für den</a:t>
            </a:r>
            <a:br>
              <a:rPr lang="de-DE" sz="8000" dirty="0"/>
            </a:br>
            <a:r>
              <a:rPr lang="de-DE" sz="8000" dirty="0"/>
              <a:t>Technische Informatik-Unterricht </a:t>
            </a:r>
            <a:endParaRPr lang="de-AT" sz="8000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392F55DE-D673-786C-823A-27C8FF0F98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4585" y="6666955"/>
            <a:ext cx="9660890" cy="2578735"/>
          </a:xfrm>
        </p:spPr>
        <p:txBody>
          <a:bodyPr/>
          <a:lstStyle/>
          <a:p>
            <a:r>
              <a:rPr lang="de-AT" dirty="0"/>
              <a:t>Michael </a:t>
            </a:r>
            <a:r>
              <a:rPr lang="de-AT" dirty="0" err="1"/>
              <a:t>Hollegha</a:t>
            </a:r>
            <a:r>
              <a:rPr lang="de-AT" dirty="0"/>
              <a:t>, Stefan Kummer</a:t>
            </a:r>
          </a:p>
        </p:txBody>
      </p:sp>
    </p:spTree>
    <p:extLst>
      <p:ext uri="{BB962C8B-B14F-4D97-AF65-F5344CB8AC3E}">
        <p14:creationId xmlns:p14="http://schemas.microsoft.com/office/powerpoint/2010/main" val="36885107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BA975C-1245-3182-43E6-9F242F67F5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51A6945F-5FD3-F50F-C010-D8AB977E1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585" y="2047875"/>
            <a:ext cx="15555788" cy="780637"/>
          </a:xfrm>
        </p:spPr>
        <p:txBody>
          <a:bodyPr/>
          <a:lstStyle/>
          <a:p>
            <a:r>
              <a:rPr lang="de-AT" dirty="0"/>
              <a:t>Details zur Motorsteuerung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FBCC8CAF-AA53-8368-D1A3-69772750B0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36650" y="2962275"/>
            <a:ext cx="14097000" cy="5030549"/>
          </a:xfrm>
        </p:spPr>
        <p:txBody>
          <a:bodyPr/>
          <a:lstStyle/>
          <a:p>
            <a:pPr eaLnBrk="1" hangingPunct="1"/>
            <a:r>
              <a:rPr lang="de-DE" altLang="de-DE" sz="3200" dirty="0"/>
              <a:t>Encoder-Treiber für Position und Geschwindigkeit</a:t>
            </a:r>
            <a:br>
              <a:rPr lang="de-DE" altLang="de-DE" sz="3200" dirty="0"/>
            </a:br>
            <a:r>
              <a:rPr lang="de-DE" altLang="de-DE" sz="3200" dirty="0"/>
              <a:t>mit Fehlerkorrektur (</a:t>
            </a:r>
            <a:r>
              <a:rPr lang="de-DE" altLang="de-DE" sz="3200" dirty="0" err="1"/>
              <a:t>Ausreißerfilter</a:t>
            </a:r>
            <a:r>
              <a:rPr lang="de-DE" altLang="de-DE" sz="3200" dirty="0"/>
              <a:t>)</a:t>
            </a:r>
            <a:br>
              <a:rPr lang="de-DE" altLang="de-DE" sz="3200" dirty="0"/>
            </a:br>
            <a:r>
              <a:rPr lang="de-DE" altLang="de-DE" sz="3200" dirty="0"/>
              <a:t>
Rate-Limiter-Baustein für den Regler</a:t>
            </a:r>
            <a:br>
              <a:rPr lang="de-DE" altLang="de-DE" sz="3200" dirty="0"/>
            </a:br>
            <a:r>
              <a:rPr lang="de-DE" altLang="de-DE" sz="3200" dirty="0"/>
              <a:t>
PID-Positionsregelung (</a:t>
            </a:r>
            <a:r>
              <a:rPr lang="de-DE" altLang="de-DE" sz="3200" dirty="0" err="1"/>
              <a:t>Servo</a:t>
            </a:r>
            <a:r>
              <a:rPr lang="de-DE" altLang="de-DE" sz="3200" dirty="0"/>
              <a:t>)</a:t>
            </a:r>
            <a:br>
              <a:rPr lang="de-DE" altLang="de-DE" sz="3200" dirty="0"/>
            </a:br>
            <a:r>
              <a:rPr lang="de-DE" altLang="de-DE" sz="3200" dirty="0"/>
              <a:t>
PID-Drehzahlregelung</a:t>
            </a:r>
            <a:br>
              <a:rPr lang="de-DE" altLang="de-DE" sz="3200" dirty="0"/>
            </a:br>
            <a:r>
              <a:rPr lang="de-DE" altLang="de-DE" sz="3200" dirty="0"/>
              <a:t>
Trapezförmiges Geschwindigkeitsprofil</a:t>
            </a:r>
            <a:br>
              <a:rPr lang="de-DE" altLang="de-DE" sz="3200" dirty="0"/>
            </a:br>
            <a:r>
              <a:rPr lang="de-DE" altLang="de-DE" sz="3200" dirty="0"/>
              <a:t>
Kurvenfahren mit Geschwindigkeitsprofil</a:t>
            </a:r>
            <a:br>
              <a:rPr lang="de-DE" altLang="de-DE" sz="3200" dirty="0"/>
            </a:br>
            <a:endParaRPr lang="de-DE" altLang="de-DE" sz="3200" dirty="0"/>
          </a:p>
        </p:txBody>
      </p:sp>
      <p:pic>
        <p:nvPicPr>
          <p:cNvPr id="33" name="Grafik 32">
            <a:extLst>
              <a:ext uri="{FF2B5EF4-FFF2-40B4-BE49-F238E27FC236}">
                <a16:creationId xmlns:a16="http://schemas.microsoft.com/office/drawing/2014/main" id="{B45D8DB6-2772-DDDE-9211-578CC510F3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39018" y="5324475"/>
            <a:ext cx="8948541" cy="5652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8953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3ADA89-2730-6C97-BB65-3C9D52B611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BBEFB34E-218E-82F0-A6F2-1870737D5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Ideen für weitere Anwendungen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01B6BAE6-4578-3167-350F-17DBB4648C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36650" y="3706410"/>
            <a:ext cx="14097000" cy="5030549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de-AT" dirty="0"/>
              <a:t>Schwarm-Aufgaben (z.B. übergeordnete Steuerung auf PC mit Kamera)</a:t>
            </a:r>
          </a:p>
          <a:p>
            <a:pPr marL="514350" indent="-514350">
              <a:buFont typeface="+mj-lt"/>
              <a:buAutoNum type="arabicPeriod"/>
            </a:pPr>
            <a:endParaRPr lang="de-AT" dirty="0"/>
          </a:p>
          <a:p>
            <a:pPr marL="514350" indent="-514350">
              <a:buFont typeface="+mj-lt"/>
              <a:buAutoNum type="arabicPeriod"/>
            </a:pPr>
            <a:r>
              <a:rPr lang="de-AT" dirty="0"/>
              <a:t>Intelligenter Schwarm</a:t>
            </a:r>
          </a:p>
          <a:p>
            <a:pPr marL="514350" indent="-514350">
              <a:buFont typeface="+mj-lt"/>
              <a:buAutoNum type="arabicPeriod"/>
            </a:pPr>
            <a:endParaRPr lang="de-AT" dirty="0"/>
          </a:p>
          <a:p>
            <a:pPr marL="514350" indent="-514350">
              <a:buFont typeface="+mj-lt"/>
              <a:buAutoNum type="arabicPeriod"/>
            </a:pPr>
            <a:r>
              <a:rPr lang="de-AT" dirty="0"/>
              <a:t>LIDAR-Anbindung zur Umgebungserkundung</a:t>
            </a:r>
          </a:p>
          <a:p>
            <a:pPr marL="514350" indent="-514350">
              <a:buFont typeface="+mj-lt"/>
              <a:buAutoNum type="arabicPeriod"/>
            </a:pPr>
            <a:endParaRPr lang="de-AT" dirty="0"/>
          </a:p>
          <a:p>
            <a:pPr marL="514350" indent="-514350">
              <a:buFont typeface="+mj-lt"/>
              <a:buAutoNum type="arabicPeriod"/>
            </a:pPr>
            <a:r>
              <a:rPr lang="de-AT" dirty="0"/>
              <a:t>ROS-Anbindung (Robot Operating System auf z.B. Raspberry Pi)</a:t>
            </a:r>
          </a:p>
          <a:p>
            <a:pPr marL="514350" indent="-514350">
              <a:buFont typeface="+mj-lt"/>
              <a:buAutoNum type="arabicPeriod"/>
            </a:pPr>
            <a:endParaRPr lang="de-AT" dirty="0"/>
          </a:p>
          <a:p>
            <a:pPr marL="514350" indent="-514350">
              <a:buFont typeface="+mj-lt"/>
              <a:buAutoNum type="arabicPeriod"/>
            </a:pPr>
            <a:r>
              <a:rPr lang="de-AT" dirty="0"/>
              <a:t>SLAM mit 3D-Kamera</a:t>
            </a:r>
          </a:p>
          <a:p>
            <a:pPr marL="514350" indent="-514350">
              <a:buFont typeface="+mj-lt"/>
              <a:buAutoNum type="arabicPeriod"/>
            </a:pPr>
            <a:endParaRPr lang="de-AT" dirty="0"/>
          </a:p>
          <a:p>
            <a:pPr marL="514350" indent="-514350">
              <a:buFont typeface="+mj-lt"/>
              <a:buAutoNum type="arabicPeriod"/>
            </a:pPr>
            <a:endParaRPr lang="de-AT" dirty="0"/>
          </a:p>
          <a:p>
            <a:pPr marL="514350" indent="-514350">
              <a:buFont typeface="+mj-lt"/>
              <a:buAutoNum type="arabicPeriod"/>
            </a:pP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0988282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36D623AB-AB96-1710-0A7B-AEBB022F2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0450" y="2124075"/>
            <a:ext cx="17971262" cy="3733800"/>
          </a:xfrm>
        </p:spPr>
        <p:txBody>
          <a:bodyPr/>
          <a:lstStyle/>
          <a:p>
            <a:r>
              <a:rPr lang="de-AT" sz="7200" b="1" dirty="0"/>
              <a:t>Gemeinsam können wir mehr erreichen!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28FE8BB-FB6A-B3B3-2C5C-311EED762DD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72388" y="3648075"/>
            <a:ext cx="17145000" cy="4953000"/>
          </a:xfrm>
        </p:spPr>
        <p:txBody>
          <a:bodyPr/>
          <a:lstStyle/>
          <a:p>
            <a:r>
              <a:rPr lang="de-AT" dirty="0"/>
              <a:t>Wann? 9.+10.12.2025</a:t>
            </a:r>
          </a:p>
          <a:p>
            <a:endParaRPr lang="de-AT" dirty="0"/>
          </a:p>
          <a:p>
            <a:r>
              <a:rPr lang="de-AT" dirty="0"/>
              <a:t>Wo? HTL St. Pölten</a:t>
            </a:r>
          </a:p>
          <a:p>
            <a:endParaRPr lang="de-AT" dirty="0"/>
          </a:p>
          <a:p>
            <a:r>
              <a:rPr lang="de-AT" dirty="0"/>
              <a:t>Was? LV 341B5WCS33 25W 16UE FB</a:t>
            </a:r>
          </a:p>
          <a:p>
            <a:r>
              <a:rPr lang="de-AT" dirty="0"/>
              <a:t>	Neue Trends in Elektronik und Technische Informatik</a:t>
            </a:r>
          </a:p>
          <a:p>
            <a:r>
              <a:rPr lang="de-AT" dirty="0">
                <a:sym typeface="Wingdings" panose="05000000000000000000" pitchFamily="2" charset="2"/>
              </a:rPr>
              <a:t>	 „</a:t>
            </a:r>
            <a:r>
              <a:rPr lang="de-AT" dirty="0"/>
              <a:t>Autonome Systeme“ Robotik-Gruppe</a:t>
            </a:r>
          </a:p>
        </p:txBody>
      </p:sp>
    </p:spTree>
    <p:extLst>
      <p:ext uri="{BB962C8B-B14F-4D97-AF65-F5344CB8AC3E}">
        <p14:creationId xmlns:p14="http://schemas.microsoft.com/office/powerpoint/2010/main" val="31767262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0729DF-4FCB-07D7-C61E-534704B0AA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E728BC-509B-A8F6-E59D-A646C2B20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Robotik-Entwicklung an der HTL BULME</a:t>
            </a:r>
            <a:endParaRPr lang="de-AT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D244667-4E39-8556-04CD-536B8FC44E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36650" y="3706410"/>
            <a:ext cx="9660890" cy="6494865"/>
          </a:xfrm>
        </p:spPr>
        <p:txBody>
          <a:bodyPr/>
          <a:lstStyle/>
          <a:p>
            <a:r>
              <a:rPr lang="de-AT" dirty="0"/>
              <a:t>2010: </a:t>
            </a:r>
            <a:r>
              <a:rPr lang="de-AT" dirty="0" err="1"/>
              <a:t>Bulgatti</a:t>
            </a:r>
            <a:r>
              <a:rPr lang="de-AT" dirty="0"/>
              <a:t> – </a:t>
            </a:r>
            <a:r>
              <a:rPr lang="de-AT" dirty="0" err="1"/>
              <a:t>Atmel</a:t>
            </a:r>
            <a:r>
              <a:rPr lang="de-AT" dirty="0"/>
              <a:t>-AVR (Arduino/ATmega328)</a:t>
            </a:r>
          </a:p>
          <a:p>
            <a:endParaRPr lang="de-AT" dirty="0"/>
          </a:p>
          <a:p>
            <a:r>
              <a:rPr lang="de-AT" dirty="0"/>
              <a:t>ab 2014: BERTL </a:t>
            </a:r>
            <a:r>
              <a:rPr lang="de-AT" sz="3200" b="1" dirty="0">
                <a:solidFill>
                  <a:srgbClr val="90C226"/>
                </a:solidFill>
              </a:rPr>
              <a:t>B</a:t>
            </a:r>
            <a:r>
              <a:rPr lang="de-AT" sz="3200" dirty="0"/>
              <a:t>ULME </a:t>
            </a:r>
            <a:r>
              <a:rPr lang="de-AT" sz="3200" b="1" dirty="0">
                <a:solidFill>
                  <a:srgbClr val="90C226"/>
                </a:solidFill>
              </a:rPr>
              <a:t>E</a:t>
            </a:r>
            <a:r>
              <a:rPr lang="de-AT" sz="3200" dirty="0"/>
              <a:t>lektronik </a:t>
            </a:r>
            <a:r>
              <a:rPr lang="de-AT" sz="3200" b="1" dirty="0">
                <a:solidFill>
                  <a:srgbClr val="90C226"/>
                </a:solidFill>
              </a:rPr>
              <a:t>R</a:t>
            </a:r>
            <a:r>
              <a:rPr lang="de-AT" sz="3200" dirty="0">
                <a:solidFill>
                  <a:srgbClr val="FF0000"/>
                </a:solidFill>
              </a:rPr>
              <a:t>obotik</a:t>
            </a:r>
            <a:r>
              <a:rPr lang="de-AT" sz="3200" dirty="0"/>
              <a:t> </a:t>
            </a:r>
            <a:r>
              <a:rPr lang="de-AT" sz="3200" b="1" dirty="0">
                <a:solidFill>
                  <a:srgbClr val="90C226"/>
                </a:solidFill>
              </a:rPr>
              <a:t>T</a:t>
            </a:r>
            <a:r>
              <a:rPr lang="de-AT" sz="3200" dirty="0"/>
              <a:t>est- u. </a:t>
            </a:r>
            <a:r>
              <a:rPr lang="de-AT" sz="3200" b="1" dirty="0">
                <a:solidFill>
                  <a:srgbClr val="90C226"/>
                </a:solidFill>
              </a:rPr>
              <a:t>L</a:t>
            </a:r>
            <a:r>
              <a:rPr lang="de-AT" sz="3200" dirty="0"/>
              <a:t>ernplattform</a:t>
            </a:r>
          </a:p>
          <a:p>
            <a:r>
              <a:rPr lang="de-AT" dirty="0"/>
              <a:t>	2015: NXP LPC11U24 (ARM Cortex M0)</a:t>
            </a:r>
          </a:p>
          <a:p>
            <a:r>
              <a:rPr lang="de-AT" dirty="0"/>
              <a:t>	2016: NXP LPC11U68 (ARM Cortex M0+)</a:t>
            </a:r>
          </a:p>
          <a:p>
            <a:r>
              <a:rPr lang="de-AT" dirty="0"/>
              <a:t>	2021: STM32L432 („Nucleo-32“, ARM Cortex M4)</a:t>
            </a:r>
          </a:p>
          <a:p>
            <a:endParaRPr lang="de-AT" dirty="0"/>
          </a:p>
          <a:p>
            <a:r>
              <a:rPr lang="de-AT" dirty="0"/>
              <a:t>2025: Zusammenarbeit mit HTL St. Pölten „Tumbler“</a:t>
            </a:r>
          </a:p>
          <a:p>
            <a:r>
              <a:rPr lang="de-AT" dirty="0"/>
              <a:t>	</a:t>
            </a:r>
            <a:r>
              <a:rPr lang="de-AT" dirty="0" err="1"/>
              <a:t>Expressif</a:t>
            </a:r>
            <a:r>
              <a:rPr lang="de-AT" dirty="0"/>
              <a:t> ESP32</a:t>
            </a:r>
          </a:p>
          <a:p>
            <a:endParaRPr lang="de-AT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7DEC283-4B61-17B5-BAF6-D6793F18AD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73152" y="2647979"/>
            <a:ext cx="4373880" cy="3529417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615CAFB3-2019-88EB-4456-4AE2E5757DA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252450" y="5344953"/>
            <a:ext cx="4145280" cy="3332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356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7CE3BE5C-2D51-BB8E-1C68-F4FEA6719E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14"/>
          <a:stretch>
            <a:fillRect/>
          </a:stretch>
        </p:blipFill>
        <p:spPr>
          <a:xfrm>
            <a:off x="15157450" y="1894166"/>
            <a:ext cx="4543224" cy="4042926"/>
          </a:xfrm>
          <a:prstGeom prst="rect">
            <a:avLst/>
          </a:prstGeom>
        </p:spPr>
      </p:pic>
      <p:sp>
        <p:nvSpPr>
          <p:cNvPr id="5" name="Titel 4">
            <a:extLst>
              <a:ext uri="{FF2B5EF4-FFF2-40B4-BE49-F238E27FC236}">
                <a16:creationId xmlns:a16="http://schemas.microsoft.com/office/drawing/2014/main" id="{129A9BE6-FD1B-5648-F524-058A382897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584" y="2521591"/>
            <a:ext cx="17192265" cy="780637"/>
          </a:xfrm>
        </p:spPr>
        <p:txBody>
          <a:bodyPr/>
          <a:lstStyle/>
          <a:p>
            <a:r>
              <a:rPr lang="de-AT" dirty="0"/>
              <a:t>Tumbler: modulares Konzept,</a:t>
            </a:r>
            <a:br>
              <a:rPr lang="de-AT" dirty="0"/>
            </a:br>
            <a:r>
              <a:rPr lang="de-AT" dirty="0" err="1"/>
              <a:t>basic</a:t>
            </a:r>
            <a:r>
              <a:rPr lang="de-AT" dirty="0"/>
              <a:t> + </a:t>
            </a:r>
            <a:r>
              <a:rPr lang="de-AT" dirty="0" err="1"/>
              <a:t>advanced</a:t>
            </a:r>
            <a:r>
              <a:rPr lang="de-AT" dirty="0"/>
              <a:t> </a:t>
            </a:r>
            <a:r>
              <a:rPr lang="de-AT" dirty="0" err="1"/>
              <a:t>robotics</a:t>
            </a:r>
            <a:r>
              <a:rPr lang="de-AT" dirty="0"/>
              <a:t> in einem!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1A5F6091-867E-9D22-EEE8-214490B3A3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36650" y="4468410"/>
            <a:ext cx="16687800" cy="6037665"/>
          </a:xfrm>
        </p:spPr>
        <p:txBody>
          <a:bodyPr/>
          <a:lstStyle/>
          <a:p>
            <a:r>
              <a:rPr lang="de-AT" b="1" dirty="0"/>
              <a:t>Flexibilität der Plattform (dualer Einsatz)</a:t>
            </a:r>
          </a:p>
          <a:p>
            <a:pPr marL="514350" indent="-514350">
              <a:buFont typeface="+mj-lt"/>
              <a:buAutoNum type="arabicPeriod"/>
            </a:pPr>
            <a:r>
              <a:rPr lang="de-AT" dirty="0"/>
              <a:t>Balancierender Roboter: wie der ursprüngliche </a:t>
            </a:r>
            <a:r>
              <a:rPr lang="de-AT" dirty="0" err="1"/>
              <a:t>Elegoo</a:t>
            </a:r>
            <a:r>
              <a:rPr lang="de-AT" dirty="0"/>
              <a:t> „</a:t>
            </a:r>
            <a:r>
              <a:rPr lang="de-AT" dirty="0" err="1"/>
              <a:t>Tumbller</a:t>
            </a:r>
            <a:r>
              <a:rPr lang="de-AT" dirty="0"/>
              <a:t>“ Bausatz</a:t>
            </a:r>
          </a:p>
          <a:p>
            <a:r>
              <a:rPr lang="de-AT" dirty="0"/>
              <a:t>	Über Bluetooth/WLAN steuerbar (Handy, Schwarm-Aufgaben…)</a:t>
            </a:r>
          </a:p>
          <a:p>
            <a:r>
              <a:rPr lang="de-AT" dirty="0"/>
              <a:t>	Erweiterung mit SLAM (</a:t>
            </a:r>
            <a:r>
              <a:rPr lang="de-AT" b="1" dirty="0"/>
              <a:t>Simultane Lokalisierung und Kartierung</a:t>
            </a:r>
            <a:r>
              <a:rPr lang="de-AT" dirty="0"/>
              <a:t>)</a:t>
            </a:r>
          </a:p>
          <a:p>
            <a:r>
              <a:rPr lang="de-AT" dirty="0"/>
              <a:t>	mit 3D-Kamera/LIDAR</a:t>
            </a:r>
          </a:p>
          <a:p>
            <a:r>
              <a:rPr lang="de-AT" dirty="0"/>
              <a:t>	</a:t>
            </a:r>
            <a:r>
              <a:rPr lang="de-AT" dirty="0">
                <a:sym typeface="Wingdings" panose="05000000000000000000" pitchFamily="2" charset="2"/>
              </a:rPr>
              <a:t> Regelungstechnik, aufwändige Filter, ROS, SLAM…</a:t>
            </a:r>
            <a:endParaRPr lang="de-AT" dirty="0"/>
          </a:p>
          <a:p>
            <a:endParaRPr lang="de-AT" dirty="0"/>
          </a:p>
          <a:p>
            <a:pPr marL="514350" indent="-514350">
              <a:buFont typeface="+mj-lt"/>
              <a:buAutoNum type="arabicPeriod" startAt="2"/>
            </a:pPr>
            <a:r>
              <a:rPr lang="de-AT" dirty="0"/>
              <a:t>Zweirädriger Roboter: Einsatz als stabiler DR-Roboter mit Stützrad</a:t>
            </a:r>
          </a:p>
          <a:p>
            <a:r>
              <a:rPr lang="de-AT" dirty="0"/>
              <a:t>	Von einfachen Robotik-Anwendungen…</a:t>
            </a:r>
          </a:p>
          <a:p>
            <a:r>
              <a:rPr lang="de-AT" dirty="0"/>
              <a:t>	…bis zum Labyrinth-Löser</a:t>
            </a:r>
          </a:p>
          <a:p>
            <a:endParaRPr lang="de-AT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1F4933C7-4A2B-0D74-49E9-53F89D5B26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899" b="92000" l="9982" r="89988">
                        <a14:foregroundMark x1="13653" y1="7806" x2="14715" y2="40444"/>
                        <a14:foregroundMark x1="14715" y1="40444" x2="19812" y2="42101"/>
                        <a14:foregroundMark x1="19812" y1="42101" x2="24059" y2="41253"/>
                        <a14:foregroundMark x1="24059" y1="41253" x2="23999" y2="32606"/>
                        <a14:foregroundMark x1="23999" y1="32606" x2="26274" y2="29414"/>
                        <a14:foregroundMark x1="26274" y1="29414" x2="26547" y2="22505"/>
                        <a14:foregroundMark x1="26547" y1="22505" x2="24302" y2="15919"/>
                        <a14:foregroundMark x1="24302" y1="15919" x2="23695" y2="10545"/>
                        <a14:foregroundMark x1="23695" y1="10545" x2="17840" y2="7960"/>
                        <a14:foregroundMark x1="17840" y1="7960" x2="12622" y2="9032"/>
                        <a14:foregroundMark x1="28823" y1="14424" x2="29495" y2="7347"/>
                        <a14:foregroundMark x1="32462" y1="5836" x2="32888" y2="5657"/>
                        <a14:foregroundMark x1="32888" y1="5657" x2="43234" y2="5414"/>
                        <a14:foregroundMark x1="43234" y1="5414" x2="46791" y2="5476"/>
                        <a14:foregroundMark x1="70874" y1="5899" x2="73877" y2="11232"/>
                        <a14:foregroundMark x1="73877" y1="11232" x2="74302" y2="24162"/>
                        <a14:foregroundMark x1="74302" y1="24162" x2="49636" y2="18667"/>
                        <a14:foregroundMark x1="49636" y1="18667" x2="29945" y2="16646"/>
                        <a14:foregroundMark x1="29945" y1="16646" x2="28580" y2="13091"/>
                        <a14:foregroundMark x1="83920" y1="7232" x2="87075" y2="6626"/>
                        <a14:foregroundMark x1="87075" y1="6626" x2="89593" y2="9374"/>
                        <a14:foregroundMark x1="89593" y1="9374" x2="89624" y2="14465"/>
                        <a14:foregroundMark x1="89624" y1="14465" x2="86286" y2="11717"/>
                        <a14:foregroundMark x1="86286" y1="11717" x2="84041" y2="7636"/>
                        <a14:foregroundMark x1="84041" y1="7636" x2="83920" y2="7515"/>
                        <a14:foregroundMark x1="24636" y1="46182" x2="27154" y2="53253"/>
                        <a14:foregroundMark x1="27154" y1="53253" x2="29703" y2="56202"/>
                        <a14:foregroundMark x1="28375" y1="52410" x2="25910" y2="45374"/>
                        <a14:foregroundMark x1="29703" y1="56202" x2="28430" y2="52568"/>
                        <a14:foregroundMark x1="25910" y1="45374" x2="25182" y2="46788"/>
                        <a14:foregroundMark x1="71511" y1="52040" x2="74333" y2="47273"/>
                        <a14:foregroundMark x1="74333" y1="47273" x2="73240" y2="55152"/>
                        <a14:foregroundMark x1="73240" y1="55152" x2="71511" y2="53374"/>
                        <a14:foregroundMark x1="31402" y1="88121" x2="31826" y2="92485"/>
                        <a14:foregroundMark x1="31826" y1="92485" x2="40382" y2="92000"/>
                        <a14:foregroundMark x1="40382" y1="92000" x2="44296" y2="94424"/>
                        <a14:foregroundMark x1="44296" y1="94424" x2="58799" y2="94990"/>
                        <a14:foregroundMark x1="58799" y1="94990" x2="61650" y2="92848"/>
                        <a14:foregroundMark x1="61650" y1="92848" x2="69114" y2="92000"/>
                        <a14:foregroundMark x1="69114" y1="92000" x2="64169" y2="89899"/>
                        <a14:foregroundMark x1="64169" y1="89899" x2="31644" y2="88283"/>
                        <a14:foregroundMark x1="51699" y1="74343" x2="46602" y2="64485"/>
                        <a14:foregroundMark x1="46602" y1="64485" x2="53489" y2="62505"/>
                        <a14:foregroundMark x1="53489" y1="62505" x2="54976" y2="73899"/>
                        <a14:foregroundMark x1="54976" y1="73899" x2="50516" y2="75273"/>
                        <a14:backgroundMark x1="27124" y1="46909" x2="28125" y2="51394"/>
                        <a14:backgroundMark x1="28125" y1="51394" x2="27215" y2="46586"/>
                        <a14:backgroundMark x1="27215" y1="46586" x2="26790" y2="46909"/>
                        <a14:backgroundMark x1="26790" y1="59111" x2="30249" y2="58828"/>
                        <a14:backgroundMark x1="30249" y1="58828" x2="26699" y2="59273"/>
                        <a14:backgroundMark x1="26699" y1="59273" x2="26335" y2="59111"/>
                        <a14:backgroundMark x1="90261" y1="32323" x2="90443" y2="36929"/>
                        <a14:backgroundMark x1="90443" y1="36929" x2="90686" y2="32646"/>
                        <a14:backgroundMark x1="90686" y1="32646" x2="90595" y2="32485"/>
                        <a14:backgroundMark x1="29612" y1="6626" x2="61802" y2="5818"/>
                        <a14:backgroundMark x1="61802" y1="5818" x2="67294" y2="6182"/>
                        <a14:backgroundMark x1="67294" y1="6182" x2="70601" y2="6141"/>
                        <a14:backgroundMark x1="70601" y1="6141" x2="35740" y2="3596"/>
                        <a14:backgroundMark x1="35740" y1="3596" x2="30461" y2="4081"/>
                        <a14:backgroundMark x1="30461" y1="4081" x2="29824" y2="6626"/>
                        <a14:backgroundMark x1="16050" y1="43030" x2="15595" y2="43758"/>
                        <a14:backgroundMark x1="13107" y1="8404" x2="13441" y2="8566"/>
                        <a14:backgroundMark x1="75334" y1="8283" x2="76274" y2="17657"/>
                        <a14:backgroundMark x1="76274" y1="17657" x2="78398" y2="11798"/>
                        <a14:backgroundMark x1="78398" y1="11798" x2="75789" y2="8485"/>
                        <a14:backgroundMark x1="75789" y1="8485" x2="75455" y2="8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493" r="8323"/>
          <a:stretch>
            <a:fillRect/>
          </a:stretch>
        </p:blipFill>
        <p:spPr>
          <a:xfrm rot="5400000">
            <a:off x="14163675" y="5251450"/>
            <a:ext cx="6172200" cy="570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378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129A9BE6-FD1B-5648-F524-058A382897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Hardware-Design und Steuerung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1A5F6091-867E-9D22-EEE8-214490B3A3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36650" y="3706410"/>
            <a:ext cx="10668000" cy="6494865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de-AT" b="1" dirty="0"/>
              <a:t>Basisstruktur: </a:t>
            </a:r>
            <a:r>
              <a:rPr lang="de-AT" dirty="0"/>
              <a:t>3D-gedruckter Rahmen bzw. Basisplatte mit aufgeschraubtem Turm (</a:t>
            </a:r>
            <a:r>
              <a:rPr lang="de-AT" dirty="0" err="1"/>
              <a:t>Elegoo</a:t>
            </a:r>
            <a:r>
              <a:rPr lang="de-AT" dirty="0"/>
              <a:t>)</a:t>
            </a:r>
          </a:p>
          <a:p>
            <a:pPr marL="514350" indent="-514350">
              <a:buFont typeface="+mj-lt"/>
              <a:buAutoNum type="arabicPeriod"/>
            </a:pPr>
            <a:endParaRPr lang="de-AT" dirty="0"/>
          </a:p>
          <a:p>
            <a:pPr marL="514350" indent="-514350">
              <a:buFont typeface="+mj-lt"/>
              <a:buAutoNum type="arabicPeriod"/>
            </a:pPr>
            <a:r>
              <a:rPr lang="de-AT" b="1" dirty="0"/>
              <a:t>Hauptplatine: </a:t>
            </a:r>
            <a:r>
              <a:rPr lang="de-AT" dirty="0"/>
              <a:t>ESP32 und Steckverbinder (Modularität, einfacher zu reparieren)</a:t>
            </a:r>
          </a:p>
          <a:p>
            <a:pPr marL="514350" indent="-514350">
              <a:buFont typeface="+mj-lt"/>
              <a:buAutoNum type="arabicPeriod"/>
            </a:pPr>
            <a:endParaRPr lang="de-AT" dirty="0"/>
          </a:p>
          <a:p>
            <a:pPr marL="514350" indent="-514350">
              <a:buFont typeface="+mj-lt"/>
              <a:buAutoNum type="arabicPeriod"/>
            </a:pPr>
            <a:r>
              <a:rPr lang="de-AT" b="1" dirty="0"/>
              <a:t>Antrieb: </a:t>
            </a:r>
            <a:r>
              <a:rPr lang="de-AT" dirty="0"/>
              <a:t>Zwei Getriebemotoren mit integriertem Quadratur-Encoder (Hall-Geber) zur präzisen Positions- und Geschwindigkeitsmessung</a:t>
            </a:r>
          </a:p>
          <a:p>
            <a:pPr marL="514350" indent="-514350">
              <a:buFont typeface="+mj-lt"/>
              <a:buAutoNum type="arabicPeriod"/>
            </a:pPr>
            <a:endParaRPr lang="de-AT" dirty="0"/>
          </a:p>
          <a:p>
            <a:pPr marL="514350" indent="-514350">
              <a:buFont typeface="+mj-lt"/>
              <a:buAutoNum type="arabicPeriod"/>
            </a:pPr>
            <a:r>
              <a:rPr lang="de-AT" b="1" dirty="0"/>
              <a:t>Motorsteuerung: </a:t>
            </a:r>
            <a:r>
              <a:rPr lang="de-AT" dirty="0"/>
              <a:t>modular steckbarer Motortreiber (H-Brücke)</a:t>
            </a:r>
          </a:p>
          <a:p>
            <a:endParaRPr lang="de-AT" dirty="0"/>
          </a:p>
        </p:txBody>
      </p:sp>
      <p:pic>
        <p:nvPicPr>
          <p:cNvPr id="3" name="Grafik 2" descr="Ein Bild, das Text, Schaltung, Elektronik, Elektronisches Bauteil enthält.&#10;&#10;KI-generierte Inhalte können fehlerhaft sein.">
            <a:extLst>
              <a:ext uri="{FF2B5EF4-FFF2-40B4-BE49-F238E27FC236}">
                <a16:creationId xmlns:a16="http://schemas.microsoft.com/office/drawing/2014/main" id="{7FD7C98A-E12F-3B85-A4AC-5DEFFFFE0F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2519071" y="2939930"/>
            <a:ext cx="6897063" cy="7563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913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72733E-D524-B9FD-CF45-700523BC2B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0C105401-BA5E-C3DC-816D-FC8DC2B5B9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Sensorik und Energieversorgung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8DCB2D3A-5331-2733-1FEA-A123100A62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36650" y="3706410"/>
            <a:ext cx="17754600" cy="7180665"/>
          </a:xfrm>
        </p:spPr>
        <p:txBody>
          <a:bodyPr/>
          <a:lstStyle/>
          <a:p>
            <a:pPr marL="514350" indent="-514350">
              <a:buFont typeface="+mj-lt"/>
              <a:buAutoNum type="arabicPeriod" startAt="5"/>
            </a:pPr>
            <a:r>
              <a:rPr lang="de-AT" b="1" dirty="0" err="1"/>
              <a:t>Lagesensorik</a:t>
            </a:r>
            <a:r>
              <a:rPr lang="de-AT" b="1" dirty="0"/>
              <a:t>: </a:t>
            </a:r>
            <a:r>
              <a:rPr lang="de-AT" dirty="0"/>
              <a:t>Lage-/Beschleunigungssensor (steckbar),</a:t>
            </a:r>
          </a:p>
          <a:p>
            <a:r>
              <a:rPr lang="de-AT" dirty="0"/>
              <a:t>     entscheidend für </a:t>
            </a:r>
            <a:r>
              <a:rPr lang="de-AT" dirty="0" err="1"/>
              <a:t>Balancing</a:t>
            </a:r>
            <a:r>
              <a:rPr lang="de-AT" dirty="0"/>
              <a:t>-Modus und/oder präzise Kurven</a:t>
            </a:r>
          </a:p>
          <a:p>
            <a:pPr marL="514350" indent="-514350">
              <a:buFont typeface="+mj-lt"/>
              <a:buAutoNum type="arabicPeriod" startAt="5"/>
            </a:pPr>
            <a:endParaRPr lang="de-AT" dirty="0"/>
          </a:p>
          <a:p>
            <a:pPr marL="514350" indent="-514350">
              <a:buFont typeface="+mj-lt"/>
              <a:buAutoNum type="arabicPeriod" startAt="6"/>
            </a:pPr>
            <a:r>
              <a:rPr lang="de-AT" b="1" dirty="0"/>
              <a:t>Liniensensor: </a:t>
            </a:r>
            <a:r>
              <a:rPr lang="de-AT" dirty="0"/>
              <a:t>6-Kanal-Analogsensor Infrarot (steckbar),</a:t>
            </a:r>
          </a:p>
          <a:p>
            <a:r>
              <a:rPr lang="de-AT" dirty="0"/>
              <a:t>     für </a:t>
            </a:r>
            <a:r>
              <a:rPr lang="de-AT" dirty="0" err="1"/>
              <a:t>Linienfolger</a:t>
            </a:r>
            <a:r>
              <a:rPr lang="de-AT" dirty="0"/>
              <a:t> und </a:t>
            </a:r>
            <a:r>
              <a:rPr lang="de-AT" dirty="0" err="1"/>
              <a:t>Labyrinthlöser</a:t>
            </a:r>
            <a:endParaRPr lang="de-AT" dirty="0"/>
          </a:p>
          <a:p>
            <a:pPr marL="514350" indent="-514350">
              <a:buFont typeface="+mj-lt"/>
              <a:buAutoNum type="arabicPeriod" startAt="5"/>
            </a:pPr>
            <a:endParaRPr lang="de-AT" dirty="0"/>
          </a:p>
          <a:p>
            <a:pPr marL="514350" indent="-514350">
              <a:buFont typeface="+mj-lt"/>
              <a:buAutoNum type="arabicPeriod" startAt="7"/>
            </a:pPr>
            <a:r>
              <a:rPr lang="de-AT" b="1" dirty="0"/>
              <a:t>Abstandssensor: </a:t>
            </a:r>
            <a:r>
              <a:rPr lang="de-AT" dirty="0"/>
              <a:t>Ultraschall-Modul (steckbar) zur </a:t>
            </a:r>
          </a:p>
          <a:p>
            <a:r>
              <a:rPr lang="de-AT" dirty="0"/>
              <a:t>     Entfernungsmessung und Kollisionsvermeidung</a:t>
            </a:r>
          </a:p>
          <a:p>
            <a:pPr marL="514350" indent="-514350">
              <a:buFont typeface="+mj-lt"/>
              <a:buAutoNum type="arabicPeriod" startAt="5"/>
            </a:pPr>
            <a:endParaRPr lang="de-AT" dirty="0"/>
          </a:p>
          <a:p>
            <a:pPr marL="514350" indent="-514350">
              <a:buFont typeface="+mj-lt"/>
              <a:buAutoNum type="arabicPeriod" startAt="8"/>
            </a:pPr>
            <a:r>
              <a:rPr lang="de-AT" b="1" dirty="0"/>
              <a:t>User-Feedback: </a:t>
            </a:r>
            <a:r>
              <a:rPr lang="de-AT" dirty="0"/>
              <a:t>Acht RGB-LEDs zur visuellen Zustandsanzeige</a:t>
            </a:r>
          </a:p>
          <a:p>
            <a:pPr marL="514350" indent="-514350">
              <a:buFont typeface="+mj-lt"/>
              <a:buAutoNum type="arabicPeriod" startAt="8"/>
            </a:pPr>
            <a:endParaRPr lang="de-AT" dirty="0"/>
          </a:p>
          <a:p>
            <a:pPr marL="514350" indent="-514350">
              <a:buFont typeface="+mj-lt"/>
              <a:buAutoNum type="arabicPeriod" startAt="8"/>
            </a:pPr>
            <a:r>
              <a:rPr lang="de-AT" b="1" dirty="0"/>
              <a:t>Energie: </a:t>
            </a:r>
            <a:r>
              <a:rPr lang="de-AT" dirty="0" err="1"/>
              <a:t>LiPo</a:t>
            </a:r>
            <a:r>
              <a:rPr lang="de-AT" dirty="0"/>
              <a:t>-Akkupack mit USB-C Buchse und Ladeelektronik (steckbar)</a:t>
            </a:r>
          </a:p>
          <a:p>
            <a:endParaRPr lang="de-AT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696FA0B-8619-460B-CD98-E190A16670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414" b="94399" l="5918" r="95286">
                        <a14:foregroundMark x1="7251" y1="70760" x2="6620" y2="73147"/>
                        <a14:foregroundMark x1="24072" y1="7084" x2="16587" y2="35419"/>
                        <a14:foregroundMark x1="6620" y1="73147" x2="7823" y2="83196"/>
                        <a14:foregroundMark x1="7823" y1="83196" x2="15246" y2="85008"/>
                        <a14:foregroundMark x1="15246" y1="85008" x2="19157" y2="95387"/>
                        <a14:foregroundMark x1="19157" y1="95387" x2="34203" y2="97364"/>
                        <a14:foregroundMark x1="34203" y1="97364" x2="88666" y2="95387"/>
                        <a14:foregroundMark x1="88666" y1="95387" x2="98997" y2="95881"/>
                        <a14:foregroundMark x1="98997" y1="95881" x2="99097" y2="74629"/>
                        <a14:foregroundMark x1="80425" y1="19864" x2="78034" y2="12850"/>
                        <a14:foregroundMark x1="99097" y1="74629" x2="97965" y2="71308"/>
                        <a14:foregroundMark x1="78034" y1="12850" x2="63591" y2="5437"/>
                        <a14:foregroundMark x1="63591" y1="5437" x2="27583" y2="8896"/>
                        <a14:foregroundMark x1="27583" y1="8896" x2="23571" y2="7414"/>
                        <a14:foregroundMark x1="16851" y1="84349" x2="30993" y2="96540"/>
                        <a14:foregroundMark x1="30993" y1="96540" x2="98596" y2="87315"/>
                        <a14:foregroundMark x1="98596" y1="87315" x2="95286" y2="74629"/>
                        <a14:foregroundMark x1="95286" y1="74629" x2="93380" y2="74135"/>
                        <a14:foregroundMark x1="27081" y1="85832" x2="38917" y2="84349"/>
                        <a14:foregroundMark x1="38917" y1="84349" x2="46239" y2="86656"/>
                        <a14:foregroundMark x1="46239" y1="86656" x2="41424" y2="94234"/>
                        <a14:foregroundMark x1="41424" y1="94234" x2="29589" y2="94728"/>
                        <a14:foregroundMark x1="29589" y1="94728" x2="26881" y2="87479"/>
                        <a14:foregroundMark x1="12337" y1="69028" x2="11635" y2="58484"/>
                        <a14:foregroundMark x1="11635" y1="58484" x2="12154" y2="56419"/>
                        <a14:foregroundMark x1="16084" y1="43258" x2="15647" y2="61944"/>
                        <a14:foregroundMark x1="15647" y1="61944" x2="11936" y2="67875"/>
                        <a14:foregroundMark x1="6419" y1="84679" x2="7422" y2="85502"/>
                        <a14:foregroundMark x1="9529" y1="67216" x2="9729" y2="66722"/>
                        <a14:foregroundMark x1="10532" y1="67875" x2="10030" y2="67545"/>
                        <a14:foregroundMark x1="6219" y1="77759" x2="6921" y2="79242"/>
                        <a14:foregroundMark x1="6720" y1="77265" x2="6219" y2="78418"/>
                        <a14:foregroundMark x1="6921" y1="83526" x2="5918" y2="85173"/>
                        <a14:backgroundMark x1="13173" y1="61048" x2="13558" y2="60005"/>
                        <a14:backgroundMark x1="10589" y1="68061" x2="11075" y2="66744"/>
                        <a14:backgroundMark x1="9523" y1="70953" x2="10374" y2="68645"/>
                        <a14:backgroundMark x1="1003" y1="94069" x2="4809" y2="83742"/>
                        <a14:backgroundMark x1="17600" y1="40619" x2="17741" y2="39846"/>
                        <a14:backgroundMark x1="20765" y1="10806" x2="8927" y2="1647"/>
                        <a14:backgroundMark x1="8927" y1="1647" x2="100" y2="2306"/>
                        <a14:backgroundMark x1="100" y1="2306" x2="0" y2="72652"/>
                        <a14:backgroundMark x1="16148" y1="35091" x2="5817" y2="69687"/>
                        <a14:backgroundMark x1="5817" y1="69687" x2="16148" y2="35585"/>
                        <a14:backgroundMark x1="80341" y1="19934" x2="94383" y2="61285"/>
                        <a14:backgroundMark x1="94383" y1="61285" x2="87262" y2="42504"/>
                        <a14:backgroundMark x1="93180" y1="62109" x2="96790" y2="72323"/>
                        <a14:backgroundMark x1="96790" y1="72323" x2="92678" y2="63591"/>
                        <a14:backgroundMark x1="92678" y1="63591" x2="92678" y2="6359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1250" y="3514311"/>
            <a:ext cx="8578220" cy="5222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548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01678E33-9A54-C54C-29D7-402821A4B6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Kosten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110ECA6E-2081-0F88-1105-8A02AE9338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36650" y="3706410"/>
            <a:ext cx="18059400" cy="5030549"/>
          </a:xfrm>
        </p:spPr>
        <p:txBody>
          <a:bodyPr/>
          <a:lstStyle/>
          <a:p>
            <a:r>
              <a:rPr lang="de-AT" dirty="0" err="1"/>
              <a:t>Elegoo</a:t>
            </a:r>
            <a:r>
              <a:rPr lang="de-AT" dirty="0"/>
              <a:t>-Bausatz: € 70,- plus Aufschlag (Platine mit Arduino Nano – wurde als Plattform verworfen)</a:t>
            </a:r>
          </a:p>
          <a:p>
            <a:r>
              <a:rPr lang="de-AT" dirty="0"/>
              <a:t>vs.</a:t>
            </a:r>
          </a:p>
          <a:p>
            <a:r>
              <a:rPr lang="de-AT" dirty="0"/>
              <a:t>Neue Platine (bestückt mit ESP32 etc.): dzt. € 16,80 (über Parts4Education)</a:t>
            </a:r>
          </a:p>
          <a:p>
            <a:r>
              <a:rPr lang="de-AT" dirty="0"/>
              <a:t>Restliche Teile (Motoren, Sensoren, Akku, Ladeelektronik, Kabel): dzt. € 60,-</a:t>
            </a:r>
          </a:p>
          <a:p>
            <a:r>
              <a:rPr lang="de-AT" dirty="0"/>
              <a:t>+ 3D-Druck</a:t>
            </a:r>
          </a:p>
          <a:p>
            <a:r>
              <a:rPr lang="de-AT" dirty="0"/>
              <a:t>_________</a:t>
            </a:r>
          </a:p>
          <a:p>
            <a:r>
              <a:rPr lang="de-AT" dirty="0"/>
              <a:t>ca. € 80,-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FBF147E3-A0F9-34E9-E685-1CA3E066152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3328"/>
          <a:stretch>
            <a:fillRect/>
          </a:stretch>
        </p:blipFill>
        <p:spPr>
          <a:xfrm>
            <a:off x="3803650" y="6391275"/>
            <a:ext cx="16006967" cy="4459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647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76D0D95D-3266-D72D-1D13-05941D257C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Software, bereits umgesetzt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989DB512-9F1B-9891-D6C6-FAEFA2C4CA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36650" y="3706410"/>
            <a:ext cx="16840200" cy="6647265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de-AT" dirty="0" err="1"/>
              <a:t>Balancierer</a:t>
            </a:r>
            <a:endParaRPr lang="de-AT" dirty="0"/>
          </a:p>
          <a:p>
            <a:pPr marL="514350" indent="-514350">
              <a:buFont typeface="+mj-lt"/>
              <a:buAutoNum type="arabicPeriod"/>
            </a:pPr>
            <a:endParaRPr lang="de-AT" dirty="0"/>
          </a:p>
          <a:p>
            <a:pPr marL="514350" indent="-514350">
              <a:buFont typeface="+mj-lt"/>
              <a:buAutoNum type="arabicPeriod"/>
            </a:pPr>
            <a:r>
              <a:rPr lang="de-AT" dirty="0"/>
              <a:t>Übertragung von Prozessdaten über USB oder WLAN </a:t>
            </a:r>
          </a:p>
          <a:p>
            <a:r>
              <a:rPr lang="de-AT" dirty="0"/>
              <a:t>     und Echtzeit-Visualisierung am PC (SvVis3)</a:t>
            </a:r>
          </a:p>
          <a:p>
            <a:pPr marL="514350" indent="-514350">
              <a:buFont typeface="+mj-lt"/>
              <a:buAutoNum type="arabicPeriod" startAt="3"/>
            </a:pPr>
            <a:r>
              <a:rPr lang="de-AT" dirty="0"/>
              <a:t>Steuerung vom PC aus über </a:t>
            </a:r>
            <a:r>
              <a:rPr lang="de-AT" dirty="0" err="1"/>
              <a:t>SvVis</a:t>
            </a:r>
            <a:r>
              <a:rPr lang="de-AT" dirty="0"/>
              <a:t>, </a:t>
            </a:r>
            <a:r>
              <a:rPr lang="de-AT" dirty="0" err="1"/>
              <a:t>high-speed</a:t>
            </a:r>
            <a:r>
              <a:rPr lang="de-AT" dirty="0"/>
              <a:t> </a:t>
            </a:r>
            <a:r>
              <a:rPr lang="de-AT" dirty="0" err="1"/>
              <a:t>data</a:t>
            </a:r>
            <a:r>
              <a:rPr lang="de-AT" dirty="0"/>
              <a:t> </a:t>
            </a:r>
            <a:r>
              <a:rPr lang="de-AT" dirty="0" err="1"/>
              <a:t>recording</a:t>
            </a:r>
            <a:endParaRPr lang="de-AT" dirty="0"/>
          </a:p>
          <a:p>
            <a:pPr marL="514350" indent="-514350">
              <a:buFont typeface="+mj-lt"/>
              <a:buAutoNum type="arabicPeriod" startAt="3"/>
            </a:pPr>
            <a:endParaRPr lang="de-AT" dirty="0"/>
          </a:p>
          <a:p>
            <a:pPr marL="514350" indent="-514350">
              <a:buFont typeface="+mj-lt"/>
              <a:buAutoNum type="arabicPeriod" startAt="3"/>
            </a:pPr>
            <a:r>
              <a:rPr lang="de-AT" dirty="0" err="1"/>
              <a:t>Linienfolger</a:t>
            </a:r>
            <a:r>
              <a:rPr lang="de-AT" dirty="0"/>
              <a:t> mit PID-Regler</a:t>
            </a:r>
          </a:p>
          <a:p>
            <a:pPr marL="514350" indent="-514350">
              <a:buFont typeface="+mj-lt"/>
              <a:buAutoNum type="arabicPeriod" startAt="3"/>
            </a:pPr>
            <a:r>
              <a:rPr lang="de-AT" dirty="0"/>
              <a:t>Positions-Steuerung (ein Rad als Geber, zweites als </a:t>
            </a:r>
            <a:r>
              <a:rPr lang="de-AT" dirty="0" err="1"/>
              <a:t>Servo</a:t>
            </a:r>
            <a:r>
              <a:rPr lang="de-AT" dirty="0"/>
              <a:t>)</a:t>
            </a:r>
          </a:p>
          <a:p>
            <a:pPr marL="514350" indent="-514350">
              <a:buFont typeface="+mj-lt"/>
              <a:buAutoNum type="arabicPeriod" startAt="3"/>
            </a:pPr>
            <a:r>
              <a:rPr lang="de-AT" dirty="0"/>
              <a:t>Motor-Regelung (Position, Geschwindigkeit)</a:t>
            </a:r>
          </a:p>
          <a:p>
            <a:pPr marL="514350" indent="-514350">
              <a:buFont typeface="+mj-lt"/>
              <a:buAutoNum type="arabicPeriod" startAt="3"/>
            </a:pPr>
            <a:r>
              <a:rPr lang="de-AT" dirty="0"/>
              <a:t>Komplementärfilter</a:t>
            </a:r>
          </a:p>
          <a:p>
            <a:pPr marL="514350" indent="-514350">
              <a:buFont typeface="+mj-lt"/>
              <a:buAutoNum type="arabicPeriod" startAt="3"/>
            </a:pPr>
            <a:endParaRPr lang="de-AT" dirty="0"/>
          </a:p>
          <a:p>
            <a:pPr marL="514350" indent="-514350">
              <a:buFont typeface="+mj-lt"/>
              <a:buAutoNum type="arabicPeriod" startAt="3"/>
            </a:pPr>
            <a:endParaRPr lang="de-AT" dirty="0"/>
          </a:p>
          <a:p>
            <a:pPr marL="514350" indent="-514350">
              <a:buFont typeface="+mj-lt"/>
              <a:buAutoNum type="arabicPeriod" startAt="3"/>
            </a:pPr>
            <a:endParaRPr lang="de-AT" dirty="0"/>
          </a:p>
          <a:p>
            <a:pPr marL="514350" indent="-514350">
              <a:buFont typeface="+mj-lt"/>
              <a:buAutoNum type="arabicPeriod" startAt="3"/>
            </a:pPr>
            <a:endParaRPr lang="de-AT" dirty="0"/>
          </a:p>
          <a:p>
            <a:pPr marL="514350" indent="-514350">
              <a:buFont typeface="+mj-lt"/>
              <a:buAutoNum type="arabicPeriod" startAt="3"/>
            </a:pPr>
            <a:endParaRPr lang="de-AT" dirty="0"/>
          </a:p>
        </p:txBody>
      </p:sp>
      <p:pic>
        <p:nvPicPr>
          <p:cNvPr id="7" name="Grafik 6" descr="Ein Bild, das Diagramm, Reihe, Text, Screenshot enthält.&#10;&#10;KI-generierte Inhalte können fehlerhaft sein.">
            <a:extLst>
              <a:ext uri="{FF2B5EF4-FFF2-40B4-BE49-F238E27FC236}">
                <a16:creationId xmlns:a16="http://schemas.microsoft.com/office/drawing/2014/main" id="{71333C77-34DC-35D0-7558-266AE59A3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38250" y="2733675"/>
            <a:ext cx="5647692" cy="35491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Grafik 1" descr="Bildschirmausschnitt">
            <a:extLst>
              <a:ext uri="{FF2B5EF4-FFF2-40B4-BE49-F238E27FC236}">
                <a16:creationId xmlns:a16="http://schemas.microsoft.com/office/drawing/2014/main" id="{2C855B48-49BA-3CBA-9E9A-42A884B5EA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38050" y="7030042"/>
            <a:ext cx="7088187" cy="348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06434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EBCE78-0E15-22F4-AF79-95209F1720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920B9BFC-7039-6AA1-FA59-E441CBF73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585" y="2047875"/>
            <a:ext cx="15555788" cy="780637"/>
          </a:xfrm>
        </p:spPr>
        <p:txBody>
          <a:bodyPr/>
          <a:lstStyle/>
          <a:p>
            <a:r>
              <a:rPr lang="de-AT" dirty="0"/>
              <a:t>Details zu </a:t>
            </a:r>
            <a:r>
              <a:rPr lang="de-AT" dirty="0" err="1"/>
              <a:t>Balancierer</a:t>
            </a:r>
            <a:r>
              <a:rPr lang="de-AT" dirty="0"/>
              <a:t>/Segway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BEDDFD0A-2F94-4164-7886-5553C0ED3B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36650" y="2962275"/>
            <a:ext cx="14097000" cy="5030549"/>
          </a:xfrm>
        </p:spPr>
        <p:txBody>
          <a:bodyPr/>
          <a:lstStyle/>
          <a:p>
            <a:pPr eaLnBrk="1" hangingPunct="1"/>
            <a:r>
              <a:rPr lang="de-DE" altLang="de-DE" sz="3200" dirty="0"/>
              <a:t>Regelungstheorie des inversen Pendels (inkl. </a:t>
            </a:r>
            <a:r>
              <a:rPr lang="de-DE" altLang="de-DE" sz="3200" dirty="0" err="1"/>
              <a:t>Matlab</a:t>
            </a:r>
            <a:r>
              <a:rPr lang="de-DE" altLang="de-DE" sz="3200" dirty="0"/>
              <a:t> Simulink Beispiele)</a:t>
            </a:r>
            <a:br>
              <a:rPr lang="de-DE" altLang="de-DE" sz="3200" dirty="0"/>
            </a:br>
            <a:r>
              <a:rPr lang="de-DE" altLang="de-DE" sz="3200" dirty="0"/>
              <a:t>
LQR-Steuerung (mit </a:t>
            </a:r>
            <a:r>
              <a:rPr lang="de-DE" altLang="de-DE" sz="3200" dirty="0" err="1"/>
              <a:t>Matlab</a:t>
            </a:r>
            <a:r>
              <a:rPr lang="de-DE" altLang="de-DE" sz="3200" dirty="0"/>
              <a:t> Simulink-Beispielen)</a:t>
            </a:r>
            <a:br>
              <a:rPr lang="de-DE" altLang="de-DE" sz="3200" dirty="0"/>
            </a:br>
            <a:r>
              <a:rPr lang="de-DE" altLang="de-DE" sz="3200" dirty="0"/>
              <a:t>
Grundlagen der Sensorfusion (Gyrosensor, Beschleunigungssensor)</a:t>
            </a:r>
          </a:p>
          <a:p>
            <a:pPr eaLnBrk="1" hangingPunct="1"/>
            <a:r>
              <a:rPr lang="de-DE" altLang="de-DE" sz="3200" dirty="0"/>
              <a:t>
Einfacher </a:t>
            </a:r>
            <a:r>
              <a:rPr lang="de-DE" altLang="de-DE" sz="3200" dirty="0" err="1"/>
              <a:t>Kalmann</a:t>
            </a:r>
            <a:r>
              <a:rPr lang="de-DE" altLang="de-DE" sz="3200" dirty="0"/>
              <a:t>-Filter für Segway-Winkel</a:t>
            </a:r>
            <a:br>
              <a:rPr lang="de-DE" altLang="de-DE" sz="3200" dirty="0"/>
            </a:br>
            <a:r>
              <a:rPr lang="de-DE" altLang="de-DE" sz="3200" dirty="0"/>
              <a:t>
</a:t>
            </a:r>
            <a:r>
              <a:rPr lang="de-DE" altLang="de-DE" sz="3200" dirty="0" err="1"/>
              <a:t>Balancierer</a:t>
            </a:r>
            <a:r>
              <a:rPr lang="de-DE" altLang="de-DE" sz="3200" dirty="0"/>
              <a:t>: Position-Hold vs.</a:t>
            </a:r>
          </a:p>
          <a:p>
            <a:pPr eaLnBrk="1" hangingPunct="1"/>
            <a:r>
              <a:rPr lang="de-DE" altLang="de-DE" sz="3200" dirty="0"/>
              <a:t>Segway-Fahren</a:t>
            </a:r>
            <a:br>
              <a:rPr lang="de-DE" altLang="de-DE" sz="3200" dirty="0"/>
            </a:br>
            <a:r>
              <a:rPr lang="de-DE" altLang="de-DE" sz="3200" dirty="0"/>
              <a:t>
Segway fahren mit </a:t>
            </a:r>
            <a:r>
              <a:rPr lang="de-DE" altLang="de-DE" sz="3200" dirty="0" err="1"/>
              <a:t>JoyStick</a:t>
            </a:r>
            <a:endParaRPr lang="de-AT" dirty="0"/>
          </a:p>
          <a:p>
            <a:pPr marL="514350" indent="-514350">
              <a:buFont typeface="+mj-lt"/>
              <a:buAutoNum type="arabicPeriod"/>
            </a:pPr>
            <a:endParaRPr lang="de-AT" dirty="0"/>
          </a:p>
        </p:txBody>
      </p:sp>
      <p:pic>
        <p:nvPicPr>
          <p:cNvPr id="2" name="Grafik 2">
            <a:extLst>
              <a:ext uri="{FF2B5EF4-FFF2-40B4-BE49-F238E27FC236}">
                <a16:creationId xmlns:a16="http://schemas.microsoft.com/office/drawing/2014/main" id="{241CFFAA-21D2-CE16-7F53-B8CA894B4A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6406" y="7305675"/>
            <a:ext cx="13127820" cy="3478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306362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535696-B32C-6CB7-2D29-7BA84BFDE0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14DD9975-8430-25A6-8593-BF9249436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585" y="2047875"/>
            <a:ext cx="15555788" cy="780637"/>
          </a:xfrm>
        </p:spPr>
        <p:txBody>
          <a:bodyPr/>
          <a:lstStyle/>
          <a:p>
            <a:r>
              <a:rPr lang="de-AT" dirty="0"/>
              <a:t>Details zum </a:t>
            </a:r>
            <a:r>
              <a:rPr lang="de-AT" dirty="0" err="1"/>
              <a:t>Linienfolger</a:t>
            </a:r>
            <a:r>
              <a:rPr lang="de-AT" dirty="0"/>
              <a:t> mit PID-Regler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17BD7898-312D-AD51-1952-959847D9C3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36650" y="2962275"/>
            <a:ext cx="14097000" cy="5030549"/>
          </a:xfrm>
        </p:spPr>
        <p:txBody>
          <a:bodyPr/>
          <a:lstStyle/>
          <a:p>
            <a:pPr eaLnBrk="1" hangingPunct="1"/>
            <a:r>
              <a:rPr lang="de-DE" altLang="de-DE" sz="3200" dirty="0"/>
              <a:t>Sensor-Kalibrierung</a:t>
            </a:r>
            <a:br>
              <a:rPr lang="de-DE" altLang="de-DE" sz="3200" dirty="0"/>
            </a:br>
            <a:r>
              <a:rPr lang="de-DE" altLang="de-DE" sz="3200" dirty="0"/>
              <a:t>
Positionsalgorithmus und </a:t>
            </a:r>
            <a:r>
              <a:rPr lang="de-DE" altLang="de-DE" sz="3200" dirty="0" err="1"/>
              <a:t>LineLost</a:t>
            </a:r>
            <a:r>
              <a:rPr lang="de-DE" altLang="de-DE" sz="3200" dirty="0"/>
              <a:t>-Erkennung</a:t>
            </a:r>
            <a:br>
              <a:rPr lang="de-DE" altLang="de-DE" sz="3200" dirty="0"/>
            </a:br>
            <a:r>
              <a:rPr lang="de-DE" altLang="de-DE" sz="3200" dirty="0"/>
              <a:t>
Filterung und Ableitung von Positionen</a:t>
            </a:r>
            <a:br>
              <a:rPr lang="de-DE" altLang="de-DE" sz="3200" dirty="0"/>
            </a:br>
            <a:r>
              <a:rPr lang="de-DE" altLang="de-DE" sz="3200" dirty="0"/>
              <a:t>
</a:t>
            </a:r>
            <a:r>
              <a:rPr lang="de-DE" altLang="de-DE" sz="3200" dirty="0" err="1"/>
              <a:t>LineFollowing</a:t>
            </a:r>
            <a:r>
              <a:rPr lang="de-DE" altLang="de-DE" sz="3200" dirty="0"/>
              <a:t> mit PID-Regler</a:t>
            </a:r>
            <a:br>
              <a:rPr lang="de-DE" altLang="de-DE" sz="3200" dirty="0"/>
            </a:br>
            <a:r>
              <a:rPr lang="de-DE" altLang="de-DE" sz="3200" dirty="0"/>
              <a:t>
Erkennung von Kreuzungen in einem Labyrinth</a:t>
            </a:r>
            <a:br>
              <a:rPr lang="de-DE" altLang="de-DE" sz="3200" dirty="0"/>
            </a:br>
            <a:r>
              <a:rPr lang="de-DE" altLang="de-DE" sz="3200" dirty="0"/>
              <a:t>
Labyrinth-Fahrmuster: </a:t>
            </a:r>
            <a:br>
              <a:rPr lang="de-DE" altLang="de-DE" sz="3200" dirty="0"/>
            </a:br>
            <a:r>
              <a:rPr lang="de-DE" altLang="de-DE" sz="3200" dirty="0"/>
              <a:t>Richtiger </a:t>
            </a:r>
            <a:r>
              <a:rPr lang="de-DE" altLang="de-DE" sz="3200" dirty="0" err="1"/>
              <a:t>Anhaltepunkt</a:t>
            </a:r>
            <a:r>
              <a:rPr lang="de-DE" altLang="de-DE" sz="3200" dirty="0"/>
              <a:t>, richtiges Abbiegen</a:t>
            </a:r>
            <a:endParaRPr lang="de-AT" dirty="0"/>
          </a:p>
        </p:txBody>
      </p:sp>
      <p:pic>
        <p:nvPicPr>
          <p:cNvPr id="3" name="Grafik 16" descr="Ein Bild, das Spielzeug enthält.&#10;&#10;KI-generierte Inhalte können fehlerhaft sein.">
            <a:extLst>
              <a:ext uri="{FF2B5EF4-FFF2-40B4-BE49-F238E27FC236}">
                <a16:creationId xmlns:a16="http://schemas.microsoft.com/office/drawing/2014/main" id="{2582866D-884C-6453-0E31-B92C792573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2513" y="6619875"/>
            <a:ext cx="9400840" cy="3999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" name="Group 22">
            <a:extLst>
              <a:ext uri="{FF2B5EF4-FFF2-40B4-BE49-F238E27FC236}">
                <a16:creationId xmlns:a16="http://schemas.microsoft.com/office/drawing/2014/main" id="{096B6D41-C287-55D0-8674-651121115276}"/>
              </a:ext>
            </a:extLst>
          </p:cNvPr>
          <p:cNvGrpSpPr>
            <a:grpSpLocks/>
          </p:cNvGrpSpPr>
          <p:nvPr/>
        </p:nvGrpSpPr>
        <p:grpSpPr bwMode="auto">
          <a:xfrm>
            <a:off x="12933910" y="2191385"/>
            <a:ext cx="6119986" cy="3617970"/>
            <a:chOff x="1386" y="1449"/>
            <a:chExt cx="2822" cy="1427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1046604-5A11-7339-4D65-87C87348F0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86" y="2502"/>
              <a:ext cx="2822" cy="3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8" name="Freeform 9">
              <a:extLst>
                <a:ext uri="{FF2B5EF4-FFF2-40B4-BE49-F238E27FC236}">
                  <a16:creationId xmlns:a16="http://schemas.microsoft.com/office/drawing/2014/main" id="{AA3F91A6-12AE-1254-D912-4E1BAD350043}"/>
                </a:ext>
              </a:extLst>
            </p:cNvPr>
            <p:cNvSpPr>
              <a:spLocks/>
            </p:cNvSpPr>
            <p:nvPr/>
          </p:nvSpPr>
          <p:spPr bwMode="auto">
            <a:xfrm>
              <a:off x="1648" y="1651"/>
              <a:ext cx="540" cy="857"/>
            </a:xfrm>
            <a:custGeom>
              <a:avLst/>
              <a:gdLst>
                <a:gd name="T0" fmla="*/ 0 w 416"/>
                <a:gd name="T1" fmla="*/ 849 h 857"/>
                <a:gd name="T2" fmla="*/ 1029 w 416"/>
                <a:gd name="T3" fmla="*/ 1 h 857"/>
                <a:gd name="T4" fmla="*/ 1990 w 416"/>
                <a:gd name="T5" fmla="*/ 857 h 857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416" h="857">
                  <a:moveTo>
                    <a:pt x="0" y="849"/>
                  </a:moveTo>
                  <a:cubicBezTo>
                    <a:pt x="73" y="424"/>
                    <a:pt x="147" y="0"/>
                    <a:pt x="216" y="1"/>
                  </a:cubicBezTo>
                  <a:cubicBezTo>
                    <a:pt x="285" y="2"/>
                    <a:pt x="350" y="429"/>
                    <a:pt x="416" y="857"/>
                  </a:cubicBezTo>
                </a:path>
              </a:pathLst>
            </a:custGeom>
            <a:noFill/>
            <a:ln w="1587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AT"/>
            </a:p>
          </p:txBody>
        </p:sp>
        <p:sp>
          <p:nvSpPr>
            <p:cNvPr id="9" name="Freeform 11">
              <a:extLst>
                <a:ext uri="{FF2B5EF4-FFF2-40B4-BE49-F238E27FC236}">
                  <a16:creationId xmlns:a16="http://schemas.microsoft.com/office/drawing/2014/main" id="{2700F846-5ADF-9EB3-39E4-F972A1C86E9B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5" y="1640"/>
              <a:ext cx="540" cy="857"/>
            </a:xfrm>
            <a:custGeom>
              <a:avLst/>
              <a:gdLst>
                <a:gd name="T0" fmla="*/ 0 w 416"/>
                <a:gd name="T1" fmla="*/ 849 h 857"/>
                <a:gd name="T2" fmla="*/ 1029 w 416"/>
                <a:gd name="T3" fmla="*/ 1 h 857"/>
                <a:gd name="T4" fmla="*/ 1990 w 416"/>
                <a:gd name="T5" fmla="*/ 857 h 857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416" h="857">
                  <a:moveTo>
                    <a:pt x="0" y="849"/>
                  </a:moveTo>
                  <a:cubicBezTo>
                    <a:pt x="73" y="424"/>
                    <a:pt x="147" y="0"/>
                    <a:pt x="216" y="1"/>
                  </a:cubicBezTo>
                  <a:cubicBezTo>
                    <a:pt x="285" y="2"/>
                    <a:pt x="350" y="429"/>
                    <a:pt x="416" y="857"/>
                  </a:cubicBezTo>
                </a:path>
              </a:pathLst>
            </a:custGeom>
            <a:noFill/>
            <a:ln w="15875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AT"/>
            </a:p>
          </p:txBody>
        </p:sp>
        <p:sp>
          <p:nvSpPr>
            <p:cNvPr id="10" name="Freeform 12">
              <a:extLst>
                <a:ext uri="{FF2B5EF4-FFF2-40B4-BE49-F238E27FC236}">
                  <a16:creationId xmlns:a16="http://schemas.microsoft.com/office/drawing/2014/main" id="{62CDB4ED-01C5-F93B-AE79-DBEE532AF48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53" y="1644"/>
              <a:ext cx="540" cy="857"/>
            </a:xfrm>
            <a:custGeom>
              <a:avLst/>
              <a:gdLst>
                <a:gd name="T0" fmla="*/ 0 w 416"/>
                <a:gd name="T1" fmla="*/ 849 h 857"/>
                <a:gd name="T2" fmla="*/ 1029 w 416"/>
                <a:gd name="T3" fmla="*/ 1 h 857"/>
                <a:gd name="T4" fmla="*/ 1990 w 416"/>
                <a:gd name="T5" fmla="*/ 857 h 857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416" h="857">
                  <a:moveTo>
                    <a:pt x="0" y="849"/>
                  </a:moveTo>
                  <a:cubicBezTo>
                    <a:pt x="73" y="424"/>
                    <a:pt x="147" y="0"/>
                    <a:pt x="216" y="1"/>
                  </a:cubicBezTo>
                  <a:cubicBezTo>
                    <a:pt x="285" y="2"/>
                    <a:pt x="350" y="429"/>
                    <a:pt x="416" y="857"/>
                  </a:cubicBezTo>
                </a:path>
              </a:pathLst>
            </a:custGeom>
            <a:noFill/>
            <a:ln w="15875">
              <a:solidFill>
                <a:srgbClr val="3399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AT"/>
            </a:p>
          </p:txBody>
        </p:sp>
        <p:sp>
          <p:nvSpPr>
            <p:cNvPr id="11" name="Freeform 13">
              <a:extLst>
                <a:ext uri="{FF2B5EF4-FFF2-40B4-BE49-F238E27FC236}">
                  <a16:creationId xmlns:a16="http://schemas.microsoft.com/office/drawing/2014/main" id="{F80B2F28-3798-D59C-9F17-64194DC06E4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81" y="1656"/>
              <a:ext cx="540" cy="857"/>
            </a:xfrm>
            <a:custGeom>
              <a:avLst/>
              <a:gdLst>
                <a:gd name="T0" fmla="*/ 0 w 416"/>
                <a:gd name="T1" fmla="*/ 849 h 857"/>
                <a:gd name="T2" fmla="*/ 1029 w 416"/>
                <a:gd name="T3" fmla="*/ 1 h 857"/>
                <a:gd name="T4" fmla="*/ 1990 w 416"/>
                <a:gd name="T5" fmla="*/ 857 h 857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416" h="857">
                  <a:moveTo>
                    <a:pt x="0" y="849"/>
                  </a:moveTo>
                  <a:cubicBezTo>
                    <a:pt x="73" y="424"/>
                    <a:pt x="147" y="0"/>
                    <a:pt x="216" y="1"/>
                  </a:cubicBezTo>
                  <a:cubicBezTo>
                    <a:pt x="285" y="2"/>
                    <a:pt x="350" y="429"/>
                    <a:pt x="416" y="857"/>
                  </a:cubicBezTo>
                </a:path>
              </a:pathLst>
            </a:custGeom>
            <a:noFill/>
            <a:ln w="15875">
              <a:solidFill>
                <a:srgbClr val="FF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AT"/>
            </a:p>
          </p:txBody>
        </p:sp>
        <p:sp>
          <p:nvSpPr>
            <p:cNvPr id="12" name="Freeform 14">
              <a:extLst>
                <a:ext uri="{FF2B5EF4-FFF2-40B4-BE49-F238E27FC236}">
                  <a16:creationId xmlns:a16="http://schemas.microsoft.com/office/drawing/2014/main" id="{4752F3CE-D1CB-81E4-B71D-5BB3F69900AE}"/>
                </a:ext>
              </a:extLst>
            </p:cNvPr>
            <p:cNvSpPr>
              <a:spLocks/>
            </p:cNvSpPr>
            <p:nvPr/>
          </p:nvSpPr>
          <p:spPr bwMode="auto">
            <a:xfrm>
              <a:off x="3033" y="1656"/>
              <a:ext cx="540" cy="857"/>
            </a:xfrm>
            <a:custGeom>
              <a:avLst/>
              <a:gdLst>
                <a:gd name="T0" fmla="*/ 0 w 416"/>
                <a:gd name="T1" fmla="*/ 849 h 857"/>
                <a:gd name="T2" fmla="*/ 1029 w 416"/>
                <a:gd name="T3" fmla="*/ 1 h 857"/>
                <a:gd name="T4" fmla="*/ 1990 w 416"/>
                <a:gd name="T5" fmla="*/ 857 h 857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416" h="857">
                  <a:moveTo>
                    <a:pt x="0" y="849"/>
                  </a:moveTo>
                  <a:cubicBezTo>
                    <a:pt x="73" y="424"/>
                    <a:pt x="147" y="0"/>
                    <a:pt x="216" y="1"/>
                  </a:cubicBezTo>
                  <a:cubicBezTo>
                    <a:pt x="285" y="2"/>
                    <a:pt x="350" y="429"/>
                    <a:pt x="416" y="857"/>
                  </a:cubicBezTo>
                </a:path>
              </a:pathLst>
            </a:custGeom>
            <a:noFill/>
            <a:ln w="15875">
              <a:solidFill>
                <a:srgbClr val="99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AT"/>
            </a:p>
          </p:txBody>
        </p:sp>
        <p:sp>
          <p:nvSpPr>
            <p:cNvPr id="13" name="Freeform 15">
              <a:extLst>
                <a:ext uri="{FF2B5EF4-FFF2-40B4-BE49-F238E27FC236}">
                  <a16:creationId xmlns:a16="http://schemas.microsoft.com/office/drawing/2014/main" id="{126C6F93-12B3-EECE-35B6-9904B54DE7C0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5" y="1652"/>
              <a:ext cx="540" cy="857"/>
            </a:xfrm>
            <a:custGeom>
              <a:avLst/>
              <a:gdLst>
                <a:gd name="T0" fmla="*/ 0 w 416"/>
                <a:gd name="T1" fmla="*/ 849 h 857"/>
                <a:gd name="T2" fmla="*/ 1029 w 416"/>
                <a:gd name="T3" fmla="*/ 1 h 857"/>
                <a:gd name="T4" fmla="*/ 1990 w 416"/>
                <a:gd name="T5" fmla="*/ 857 h 857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416" h="857">
                  <a:moveTo>
                    <a:pt x="0" y="849"/>
                  </a:moveTo>
                  <a:cubicBezTo>
                    <a:pt x="73" y="424"/>
                    <a:pt x="147" y="0"/>
                    <a:pt x="216" y="1"/>
                  </a:cubicBezTo>
                  <a:cubicBezTo>
                    <a:pt x="285" y="2"/>
                    <a:pt x="350" y="429"/>
                    <a:pt x="416" y="857"/>
                  </a:cubicBezTo>
                </a:path>
              </a:pathLst>
            </a:custGeom>
            <a:noFill/>
            <a:ln w="15875">
              <a:solidFill>
                <a:srgbClr val="FF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AT"/>
            </a:p>
          </p:txBody>
        </p:sp>
        <p:sp>
          <p:nvSpPr>
            <p:cNvPr id="14" name="Text Box 16">
              <a:extLst>
                <a:ext uri="{FF2B5EF4-FFF2-40B4-BE49-F238E27FC236}">
                  <a16:creationId xmlns:a16="http://schemas.microsoft.com/office/drawing/2014/main" id="{0C6E08A0-B458-B3DA-C8EB-C7A9129D9D5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52" y="1460"/>
              <a:ext cx="284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de-DE" altLang="de-DE" sz="1200" b="1"/>
                <a:t>x -4</a:t>
              </a:r>
            </a:p>
          </p:txBody>
        </p:sp>
        <p:sp>
          <p:nvSpPr>
            <p:cNvPr id="15" name="Text Box 17">
              <a:extLst>
                <a:ext uri="{FF2B5EF4-FFF2-40B4-BE49-F238E27FC236}">
                  <a16:creationId xmlns:a16="http://schemas.microsoft.com/office/drawing/2014/main" id="{C43CB820-3728-35BB-0405-9CE1496A65D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49" y="1449"/>
              <a:ext cx="284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de-DE" altLang="de-DE" sz="1200" b="1"/>
                <a:t>x -2</a:t>
              </a:r>
            </a:p>
          </p:txBody>
        </p:sp>
        <p:sp>
          <p:nvSpPr>
            <p:cNvPr id="16" name="Text Box 18">
              <a:extLst>
                <a:ext uri="{FF2B5EF4-FFF2-40B4-BE49-F238E27FC236}">
                  <a16:creationId xmlns:a16="http://schemas.microsoft.com/office/drawing/2014/main" id="{A92A0FFB-A416-EF75-726D-B14EB9A3842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09" y="1461"/>
              <a:ext cx="324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de-DE" altLang="de-DE" sz="1200" b="1"/>
                <a:t>x -1</a:t>
              </a:r>
            </a:p>
          </p:txBody>
        </p:sp>
        <p:sp>
          <p:nvSpPr>
            <p:cNvPr id="17" name="Text Box 19">
              <a:extLst>
                <a:ext uri="{FF2B5EF4-FFF2-40B4-BE49-F238E27FC236}">
                  <a16:creationId xmlns:a16="http://schemas.microsoft.com/office/drawing/2014/main" id="{C57B65A6-E73D-F277-3635-0AB0450C4B0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61" y="1477"/>
              <a:ext cx="328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de-DE" altLang="de-DE" sz="1200" b="1"/>
                <a:t>x 1</a:t>
              </a:r>
            </a:p>
          </p:txBody>
        </p:sp>
        <p:sp>
          <p:nvSpPr>
            <p:cNvPr id="18" name="Text Box 20">
              <a:extLst>
                <a:ext uri="{FF2B5EF4-FFF2-40B4-BE49-F238E27FC236}">
                  <a16:creationId xmlns:a16="http://schemas.microsoft.com/office/drawing/2014/main" id="{640DDAB1-1AC8-C908-0076-3C95ED5987C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93" y="1473"/>
              <a:ext cx="284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de-DE" altLang="de-DE" sz="1200" b="1"/>
                <a:t>x 2</a:t>
              </a:r>
            </a:p>
          </p:txBody>
        </p:sp>
        <p:sp>
          <p:nvSpPr>
            <p:cNvPr id="19" name="Text Box 21">
              <a:extLst>
                <a:ext uri="{FF2B5EF4-FFF2-40B4-BE49-F238E27FC236}">
                  <a16:creationId xmlns:a16="http://schemas.microsoft.com/office/drawing/2014/main" id="{34441F7D-D395-F3F1-396F-4BC82B62E01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57" y="1465"/>
              <a:ext cx="284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de-DE" altLang="de-DE" sz="1200" b="1"/>
                <a:t>x 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52040085"/>
      </p:ext>
    </p:extLst>
  </p:cSld>
  <p:clrMapOvr>
    <a:masterClrMapping/>
  </p:clrMapOvr>
</p:sld>
</file>

<file path=ppt/theme/theme1.xml><?xml version="1.0" encoding="utf-8"?>
<a:theme xmlns:a="http://schemas.openxmlformats.org/drawingml/2006/main" name="FIRST/LAST PAG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FF"/>
      </a:hlink>
      <a:folHlink>
        <a:srgbClr val="80008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BUL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FF"/>
      </a:hlink>
      <a:folHlink>
        <a:srgbClr val="80008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WIRTSCHAFTSINGENIEUR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FF"/>
      </a:hlink>
      <a:folHlink>
        <a:srgbClr val="80008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ELEKTRONIK &amp; TECHN. INFORMATIK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FF"/>
      </a:hlink>
      <a:folHlink>
        <a:srgbClr val="80008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E-TECHNOLOGIE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FF"/>
      </a:hlink>
      <a:folHlink>
        <a:srgbClr val="80008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MASCHINENBAU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FF"/>
      </a:hlink>
      <a:folHlink>
        <a:srgbClr val="80008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622</Words>
  <Application>Microsoft Office PowerPoint</Application>
  <PresentationFormat>Benutzerdefiniert</PresentationFormat>
  <Paragraphs>99</Paragraphs>
  <Slides>12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6</vt:i4>
      </vt:variant>
      <vt:variant>
        <vt:lpstr>Folientitel</vt:lpstr>
      </vt:variant>
      <vt:variant>
        <vt:i4>12</vt:i4>
      </vt:variant>
    </vt:vector>
  </HeadingPairs>
  <TitlesOfParts>
    <vt:vector size="22" baseType="lpstr">
      <vt:lpstr>Arial</vt:lpstr>
      <vt:lpstr>Calibri</vt:lpstr>
      <vt:lpstr>Helvetica</vt:lpstr>
      <vt:lpstr>Wingdings</vt:lpstr>
      <vt:lpstr>FIRST/LAST PAGE</vt:lpstr>
      <vt:lpstr>BULME</vt:lpstr>
      <vt:lpstr>WIRTSCHAFTSINGENIEURE</vt:lpstr>
      <vt:lpstr>ELEKTRONIK &amp; TECHN. INFORMATIK</vt:lpstr>
      <vt:lpstr>E-TECHNOLOGIES</vt:lpstr>
      <vt:lpstr>MASCHINENBAU</vt:lpstr>
      <vt:lpstr>Tumbler: Roboter für den Technische Informatik-Unterricht </vt:lpstr>
      <vt:lpstr>Robotik-Entwicklung an der HTL BULME</vt:lpstr>
      <vt:lpstr>Tumbler: modulares Konzept, basic + advanced robotics in einem!</vt:lpstr>
      <vt:lpstr>Hardware-Design und Steuerung</vt:lpstr>
      <vt:lpstr>Sensorik und Energieversorgung</vt:lpstr>
      <vt:lpstr>Kosten</vt:lpstr>
      <vt:lpstr>Software, bereits umgesetzt</vt:lpstr>
      <vt:lpstr>Details zu Balancierer/Segway</vt:lpstr>
      <vt:lpstr>Details zum Linienfolger mit PID-Regler</vt:lpstr>
      <vt:lpstr>Details zur Motorsteuerung</vt:lpstr>
      <vt:lpstr>Ideen für weitere Anwendungen</vt:lpstr>
      <vt:lpstr>Gemeinsam können wir mehr erreichen!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Andreas Zelle</dc:creator>
  <cp:lastModifiedBy>Stefan Kummer</cp:lastModifiedBy>
  <cp:revision>7</cp:revision>
  <dcterms:created xsi:type="dcterms:W3CDTF">2023-11-09T13:14:12Z</dcterms:created>
  <dcterms:modified xsi:type="dcterms:W3CDTF">2025-11-04T22:25:18Z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2023-11-09T00:00:00Z</vt:filetime>
  </property>
  <property fmtid="{D5CDD505-2E9C-101B-9397-08002B2CF9AE}" pid="3" name="Creator">
    <vt:lpwstr>Adobe InDesign 18.0 (Macintosh)</vt:lpwstr>
  </property>
  <property fmtid="{D5CDD505-2E9C-101B-9397-08002B2CF9AE}" pid="4" name="LastSaved">
    <vt:filetime>2023-11-09T00:00:00Z</vt:filetime>
  </property>
  <property fmtid="{D5CDD505-2E9C-101B-9397-08002B2CF9AE}" pid="5" name="Producer">
    <vt:lpwstr>Adobe PDF Library 17.0</vt:lpwstr>
  </property>
</Properties>
</file>